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807" r:id="rId3"/>
    <p:sldMasterId id="2147483820" r:id="rId4"/>
  </p:sldMasterIdLst>
  <p:notesMasterIdLst>
    <p:notesMasterId r:id="rId84"/>
  </p:notesMasterIdLst>
  <p:sldIdLst>
    <p:sldId id="306" r:id="rId5"/>
    <p:sldId id="307" r:id="rId6"/>
    <p:sldId id="308" r:id="rId7"/>
    <p:sldId id="309" r:id="rId8"/>
    <p:sldId id="310" r:id="rId9"/>
    <p:sldId id="313" r:id="rId10"/>
    <p:sldId id="311" r:id="rId11"/>
    <p:sldId id="312" r:id="rId12"/>
    <p:sldId id="314" r:id="rId13"/>
    <p:sldId id="315" r:id="rId14"/>
    <p:sldId id="317" r:id="rId15"/>
    <p:sldId id="316" r:id="rId16"/>
    <p:sldId id="331" r:id="rId17"/>
    <p:sldId id="330" r:id="rId18"/>
    <p:sldId id="329" r:id="rId19"/>
    <p:sldId id="328" r:id="rId20"/>
    <p:sldId id="326" r:id="rId21"/>
    <p:sldId id="342" r:id="rId22"/>
    <p:sldId id="323" r:id="rId23"/>
    <p:sldId id="340" r:id="rId24"/>
    <p:sldId id="341" r:id="rId25"/>
    <p:sldId id="324" r:id="rId26"/>
    <p:sldId id="319" r:id="rId27"/>
    <p:sldId id="339" r:id="rId28"/>
    <p:sldId id="338" r:id="rId29"/>
    <p:sldId id="337" r:id="rId30"/>
    <p:sldId id="336" r:id="rId31"/>
    <p:sldId id="335" r:id="rId32"/>
    <p:sldId id="334" r:id="rId33"/>
    <p:sldId id="333" r:id="rId34"/>
    <p:sldId id="344" r:id="rId35"/>
    <p:sldId id="345" r:id="rId36"/>
    <p:sldId id="349" r:id="rId37"/>
    <p:sldId id="348" r:id="rId38"/>
    <p:sldId id="347" r:id="rId39"/>
    <p:sldId id="350" r:id="rId40"/>
    <p:sldId id="346" r:id="rId41"/>
    <p:sldId id="256" r:id="rId42"/>
    <p:sldId id="257" r:id="rId43"/>
    <p:sldId id="258" r:id="rId44"/>
    <p:sldId id="259" r:id="rId45"/>
    <p:sldId id="301" r:id="rId46"/>
    <p:sldId id="261" r:id="rId47"/>
    <p:sldId id="262" r:id="rId48"/>
    <p:sldId id="302" r:id="rId49"/>
    <p:sldId id="303" r:id="rId50"/>
    <p:sldId id="263" r:id="rId51"/>
    <p:sldId id="264" r:id="rId52"/>
    <p:sldId id="304" r:id="rId53"/>
    <p:sldId id="266" r:id="rId54"/>
    <p:sldId id="305" r:id="rId55"/>
    <p:sldId id="286" r:id="rId56"/>
    <p:sldId id="285" r:id="rId57"/>
    <p:sldId id="284" r:id="rId58"/>
    <p:sldId id="288" r:id="rId59"/>
    <p:sldId id="351" r:id="rId60"/>
    <p:sldId id="269" r:id="rId61"/>
    <p:sldId id="270" r:id="rId62"/>
    <p:sldId id="352" r:id="rId63"/>
    <p:sldId id="353" r:id="rId64"/>
    <p:sldId id="271" r:id="rId65"/>
    <p:sldId id="272" r:id="rId66"/>
    <p:sldId id="273" r:id="rId67"/>
    <p:sldId id="276" r:id="rId68"/>
    <p:sldId id="278" r:id="rId69"/>
    <p:sldId id="279" r:id="rId70"/>
    <p:sldId id="280" r:id="rId71"/>
    <p:sldId id="281" r:id="rId72"/>
    <p:sldId id="282" r:id="rId73"/>
    <p:sldId id="283" r:id="rId74"/>
    <p:sldId id="354" r:id="rId75"/>
    <p:sldId id="287" r:id="rId76"/>
    <p:sldId id="289" r:id="rId77"/>
    <p:sldId id="290" r:id="rId78"/>
    <p:sldId id="291" r:id="rId79"/>
    <p:sldId id="292" r:id="rId80"/>
    <p:sldId id="293" r:id="rId81"/>
    <p:sldId id="294" r:id="rId82"/>
    <p:sldId id="295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B2D96-2F4C-0396-75FF-DB39F2AC9E0C}" v="1703" dt="2022-07-14T11:06:47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-1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D%20MAC:Users:Ricardo:Dropbox:TESIS%20MAESTRIA%20RICARDO%20PEREA:Bases%20de%20Datos%20Tesis:Base%20de%20datos%20farmacocinetica:2017_12_18_HPLC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D%20MAC:Users:Ricardo:Dropbox:TESIS%20MAESTRIA%20RICARDO%20PEREA:TESIS-ARTICULO:Tabla%20estudios%20previos%20farmacocinetic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HD%20MAC:Users:Ricardo:Dropbox:TESIS%20MAESTRIA%20RICARDO%20PEREA:TESIS-ARTICULO:Tabla%20estudios%20previos%20farmacocinetica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4789262515"/>
          <c:y val="9.4493541808293599E-2"/>
          <c:w val="0.83693896326042305"/>
          <c:h val="0.71921131374553704"/>
        </c:manualLayout>
      </c:layout>
      <c:scatterChart>
        <c:scatterStyle val="smoothMarker"/>
        <c:varyColors val="0"/>
        <c:ser>
          <c:idx val="3"/>
          <c:order val="1"/>
          <c:tx>
            <c:strRef>
              <c:f>'Areas con ajuste DIc 17'!$E$73</c:f>
              <c:strCache>
                <c:ptCount val="1"/>
                <c:pt idx="0">
                  <c:v>TB n=15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xVal>
            <c:numRef>
              <c:f>'Areas con ajuste DIc 17'!$F$52:$I$52</c:f>
              <c:numCache>
                <c:formatCode>General</c:formatCode>
                <c:ptCount val="4"/>
                <c:pt idx="0">
                  <c:v>0</c:v>
                </c:pt>
                <c:pt idx="1">
                  <c:v>2.5</c:v>
                </c:pt>
                <c:pt idx="2">
                  <c:v>6</c:v>
                </c:pt>
                <c:pt idx="3">
                  <c:v>24</c:v>
                </c:pt>
              </c:numCache>
            </c:numRef>
          </c:xVal>
          <c:yVal>
            <c:numRef>
              <c:f>'Areas con ajuste DIc 17'!$F$89:$I$89</c:f>
              <c:numCache>
                <c:formatCode>0.00</c:formatCode>
                <c:ptCount val="4"/>
                <c:pt idx="0">
                  <c:v>1.926505865708702</c:v>
                </c:pt>
                <c:pt idx="1">
                  <c:v>3.6440258059092869</c:v>
                </c:pt>
                <c:pt idx="2">
                  <c:v>3.3551750234782292</c:v>
                </c:pt>
                <c:pt idx="3">
                  <c:v>0.70210403013417699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AA-3A44-86C4-28D9EEA1FF51}"/>
            </c:ext>
          </c:extLst>
        </c:ser>
        <c:ser>
          <c:idx val="0"/>
          <c:order val="0"/>
          <c:tx>
            <c:strRef>
              <c:f>'Areas con ajuste DIc 17'!$E$52</c:f>
              <c:strCache>
                <c:ptCount val="1"/>
                <c:pt idx="0">
                  <c:v>TB-DM n=17</c:v>
                </c:pt>
              </c:strCache>
            </c:strRef>
          </c:tx>
          <c:spPr>
            <a:ln>
              <a:solidFill>
                <a:srgbClr val="800000"/>
              </a:solidFill>
            </a:ln>
          </c:spPr>
          <c:xVal>
            <c:numRef>
              <c:f>'Areas con ajuste DIc 17'!$F$52:$I$52</c:f>
              <c:numCache>
                <c:formatCode>General</c:formatCode>
                <c:ptCount val="4"/>
                <c:pt idx="0">
                  <c:v>0</c:v>
                </c:pt>
                <c:pt idx="1">
                  <c:v>2.5</c:v>
                </c:pt>
                <c:pt idx="2">
                  <c:v>6</c:v>
                </c:pt>
                <c:pt idx="3">
                  <c:v>24</c:v>
                </c:pt>
              </c:numCache>
            </c:numRef>
          </c:xVal>
          <c:yVal>
            <c:numRef>
              <c:f>'Areas con ajuste DIc 17'!$F$70:$I$70</c:f>
              <c:numCache>
                <c:formatCode>0.00</c:formatCode>
                <c:ptCount val="4"/>
                <c:pt idx="0">
                  <c:v>2.7872967501357171</c:v>
                </c:pt>
                <c:pt idx="1">
                  <c:v>2.939299883661687</c:v>
                </c:pt>
                <c:pt idx="2">
                  <c:v>1.8998829341648951</c:v>
                </c:pt>
                <c:pt idx="3">
                  <c:v>1.2806444572794751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FAA-3A44-86C4-28D9EEA1FF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5961864"/>
        <c:axId val="2124970440"/>
      </c:scatterChart>
      <c:valAx>
        <c:axId val="2125961864"/>
        <c:scaling>
          <c:orientation val="minMax"/>
          <c:max val="24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Tiempo (h)</a:t>
                </a:r>
              </a:p>
            </c:rich>
          </c:tx>
          <c:layout>
            <c:manualLayout>
              <c:xMode val="edge"/>
              <c:yMode val="edge"/>
              <c:x val="0.47405524919817899"/>
              <c:y val="0.73587468429653802"/>
            </c:manualLayout>
          </c:layout>
          <c:overlay val="0"/>
        </c:title>
        <c:numFmt formatCode="General" sourceLinked="1"/>
        <c:majorTickMark val="cross"/>
        <c:minorTickMark val="none"/>
        <c:tickLblPos val="nextTo"/>
        <c:crossAx val="2124970440"/>
        <c:crosses val="autoZero"/>
        <c:crossBetween val="midCat"/>
        <c:majorUnit val="4"/>
      </c:valAx>
      <c:valAx>
        <c:axId val="2124970440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 Rifampicina (mg/mL)</a:t>
                </a:r>
              </a:p>
            </c:rich>
          </c:tx>
          <c:layout>
            <c:manualLayout>
              <c:xMode val="edge"/>
              <c:yMode val="edge"/>
              <c:x val="4.29258037547617E-3"/>
              <c:y val="0.302171108625018"/>
            </c:manualLayout>
          </c:layout>
          <c:overlay val="0"/>
        </c:title>
        <c:numFmt formatCode="0.00" sourceLinked="1"/>
        <c:majorTickMark val="none"/>
        <c:minorTickMark val="none"/>
        <c:tickLblPos val="nextTo"/>
        <c:crossAx val="2125961864"/>
        <c:crosses val="autoZero"/>
        <c:crossBetween val="midCat"/>
      </c:valAx>
      <c:spPr>
        <a:ln>
          <a:solidFill>
            <a:schemeClr val="bg1"/>
          </a:solidFill>
        </a:ln>
      </c:spPr>
    </c:plotArea>
    <c:legend>
      <c:legendPos val="r"/>
      <c:layout>
        <c:manualLayout>
          <c:xMode val="edge"/>
          <c:yMode val="edge"/>
          <c:x val="0.732464681410815"/>
          <c:y val="0.167863231769942"/>
          <c:w val="0.16749128874774699"/>
          <c:h val="0.118825059910989"/>
        </c:manualLayout>
      </c:layout>
      <c:overlay val="0"/>
      <c:spPr>
        <a:ln>
          <a:solidFill>
            <a:srgbClr val="800000"/>
          </a:solidFill>
        </a:ln>
      </c:spPr>
    </c:legend>
    <c:plotVisOnly val="1"/>
    <c:dispBlanksAs val="gap"/>
    <c:showDLblsOverMax val="0"/>
  </c:chart>
  <c:spPr>
    <a:ln>
      <a:solidFill>
        <a:srgbClr val="FFFFFF"/>
      </a:solidFill>
    </a:ln>
  </c:spPr>
  <c:txPr>
    <a:bodyPr/>
    <a:lstStyle/>
    <a:p>
      <a:pPr>
        <a:defRPr sz="1200"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Sheet1!$U$76</c:f>
              <c:strCache>
                <c:ptCount val="1"/>
                <c:pt idx="0">
                  <c:v>TB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Sheet1!$T$77:$T$82</c:f>
              <c:strCache>
                <c:ptCount val="6"/>
                <c:pt idx="0">
                  <c:v>Nijland(2006)Indonesia</c:v>
                </c:pt>
                <c:pt idx="1">
                  <c:v>Ruslami(2010)Indonesia</c:v>
                </c:pt>
                <c:pt idx="2">
                  <c:v>Requena-Mendez(2012) Peruana</c:v>
                </c:pt>
                <c:pt idx="3">
                  <c:v>Heysell(2013)EUA</c:v>
                </c:pt>
                <c:pt idx="4">
                  <c:v>Medelin-Garibay(2015)Mexico</c:v>
                </c:pt>
                <c:pt idx="5">
                  <c:v>Perea(2018)Mexico</c:v>
                </c:pt>
              </c:strCache>
            </c:strRef>
          </c:cat>
          <c:val>
            <c:numRef>
              <c:f>Sheet1!$U$77:$U$82</c:f>
              <c:numCache>
                <c:formatCode>General</c:formatCode>
                <c:ptCount val="6"/>
                <c:pt idx="0">
                  <c:v>6.74</c:v>
                </c:pt>
                <c:pt idx="1">
                  <c:v>10.5</c:v>
                </c:pt>
                <c:pt idx="2">
                  <c:v>3.95</c:v>
                </c:pt>
                <c:pt idx="3">
                  <c:v>8.1999999999999993</c:v>
                </c:pt>
                <c:pt idx="4">
                  <c:v>11.41</c:v>
                </c:pt>
                <c:pt idx="5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5E-3646-906C-7FF885775B6E}"/>
            </c:ext>
          </c:extLst>
        </c:ser>
        <c:ser>
          <c:idx val="1"/>
          <c:order val="1"/>
          <c:tx>
            <c:strRef>
              <c:f>Sheet1!$V$76</c:f>
              <c:strCache>
                <c:ptCount val="1"/>
                <c:pt idx="0">
                  <c:v>TB-DM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Sheet1!$T$77:$T$82</c:f>
              <c:strCache>
                <c:ptCount val="6"/>
                <c:pt idx="0">
                  <c:v>Nijland(2006)Indonesia</c:v>
                </c:pt>
                <c:pt idx="1">
                  <c:v>Ruslami(2010)Indonesia</c:v>
                </c:pt>
                <c:pt idx="2">
                  <c:v>Requena-Mendez(2012) Peruana</c:v>
                </c:pt>
                <c:pt idx="3">
                  <c:v>Heysell(2013)EUA</c:v>
                </c:pt>
                <c:pt idx="4">
                  <c:v>Medelin-Garibay(2015)Mexico</c:v>
                </c:pt>
                <c:pt idx="5">
                  <c:v>Perea(2018)Mexico</c:v>
                </c:pt>
              </c:strCache>
            </c:strRef>
          </c:cat>
          <c:val>
            <c:numRef>
              <c:f>Sheet1!$V$77:$V$82</c:f>
              <c:numCache>
                <c:formatCode>General</c:formatCode>
                <c:ptCount val="6"/>
                <c:pt idx="0">
                  <c:v>3.49</c:v>
                </c:pt>
                <c:pt idx="1">
                  <c:v>9.6</c:v>
                </c:pt>
                <c:pt idx="2">
                  <c:v>4.25</c:v>
                </c:pt>
                <c:pt idx="3">
                  <c:v>6.6</c:v>
                </c:pt>
                <c:pt idx="4">
                  <c:v>12.1</c:v>
                </c:pt>
                <c:pt idx="5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5E-3646-906C-7FF885775B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28718280"/>
        <c:axId val="2128721256"/>
      </c:barChart>
      <c:catAx>
        <c:axId val="21287182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128721256"/>
        <c:crosses val="autoZero"/>
        <c:auto val="1"/>
        <c:lblAlgn val="ctr"/>
        <c:lblOffset val="100"/>
        <c:noMultiLvlLbl val="0"/>
      </c:catAx>
      <c:valAx>
        <c:axId val="2128721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12871828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41681164993110598"/>
          <c:y val="4.4615770316446299E-2"/>
          <c:w val="0.10718321142154701"/>
          <c:h val="4.7365361759025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800"/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TB</c:v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dLbls>
            <c:dLbl>
              <c:idx val="5"/>
              <c:layout>
                <c:manualLayout>
                  <c:x val="-1.627820939696629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BCD-4677-94DB-3D087C67D2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Sheet1!$P$56:$P$69</c:f>
              <c:strCache>
                <c:ptCount val="14"/>
                <c:pt idx="0">
                  <c:v>Weiner(2010) Africa</c:v>
                </c:pt>
                <c:pt idx="1">
                  <c:v>Weiner(2010)No-Africa</c:v>
                </c:pt>
                <c:pt idx="2">
                  <c:v>Gengiah (2014)Sur Africa</c:v>
                </c:pt>
                <c:pt idx="3">
                  <c:v>Requena-Mendez(2012) Peruana</c:v>
                </c:pt>
                <c:pt idx="4">
                  <c:v>Perlman(205)EUA</c:v>
                </c:pt>
                <c:pt idx="5">
                  <c:v>Medelin-Garibay(2015)Mexico</c:v>
                </c:pt>
                <c:pt idx="6">
                  <c:v>Nijland(2006)Indonesia</c:v>
                </c:pt>
                <c:pt idx="7">
                  <c:v>Heysell(2010)EUA</c:v>
                </c:pt>
                <c:pt idx="8">
                  <c:v>Diacon(2007)Sur africa</c:v>
                </c:pt>
                <c:pt idx="9">
                  <c:v>Chigutsa(2015)Sur Africa</c:v>
                </c:pt>
                <c:pt idx="10">
                  <c:v>Heysell(2013)EUA</c:v>
                </c:pt>
                <c:pt idx="11">
                  <c:v>Ruslami(2010) Paises Bajos</c:v>
                </c:pt>
                <c:pt idx="12">
                  <c:v>Gurumurthy(2014)India</c:v>
                </c:pt>
                <c:pt idx="13">
                  <c:v>Perea(2018)Mexico</c:v>
                </c:pt>
              </c:strCache>
            </c:strRef>
          </c:cat>
          <c:val>
            <c:numRef>
              <c:f>Sheet1!$Q$56:$Q$69</c:f>
              <c:numCache>
                <c:formatCode>General</c:formatCode>
                <c:ptCount val="14"/>
                <c:pt idx="0">
                  <c:v>8</c:v>
                </c:pt>
                <c:pt idx="1">
                  <c:v>8.1999999999999993</c:v>
                </c:pt>
                <c:pt idx="2">
                  <c:v>3.6</c:v>
                </c:pt>
                <c:pt idx="3">
                  <c:v>3.95</c:v>
                </c:pt>
                <c:pt idx="4">
                  <c:v>5.49</c:v>
                </c:pt>
                <c:pt idx="5">
                  <c:v>11.41</c:v>
                </c:pt>
                <c:pt idx="6">
                  <c:v>6.74</c:v>
                </c:pt>
                <c:pt idx="7">
                  <c:v>7.4</c:v>
                </c:pt>
                <c:pt idx="8">
                  <c:v>14</c:v>
                </c:pt>
                <c:pt idx="9">
                  <c:v>7.3</c:v>
                </c:pt>
                <c:pt idx="10">
                  <c:v>8.1999999999999993</c:v>
                </c:pt>
                <c:pt idx="11">
                  <c:v>10.5</c:v>
                </c:pt>
                <c:pt idx="12">
                  <c:v>7.2</c:v>
                </c:pt>
                <c:pt idx="13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46-9146-8EF0-371C15E91D3F}"/>
            </c:ext>
          </c:extLst>
        </c:ser>
        <c:ser>
          <c:idx val="1"/>
          <c:order val="1"/>
          <c:tx>
            <c:v>TB-DM2</c:v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dLbl>
              <c:idx val="5"/>
              <c:layout>
                <c:manualLayout>
                  <c:x val="0"/>
                  <c:y val="-1.886792452830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CD-4677-94DB-3D087C67D2FF}"/>
                </c:ext>
              </c:extLst>
            </c:dLbl>
            <c:dLbl>
              <c:idx val="6"/>
              <c:layout>
                <c:manualLayout>
                  <c:x val="7.3991860895300399E-3"/>
                  <c:y val="-2.358490566037819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BCD-4677-94DB-3D087C67D2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Sheet1!$R$56:$R$69</c:f>
              <c:numCache>
                <c:formatCode>General</c:formatCode>
                <c:ptCount val="14"/>
                <c:pt idx="3">
                  <c:v>4.25</c:v>
                </c:pt>
                <c:pt idx="5">
                  <c:v>12.1</c:v>
                </c:pt>
                <c:pt idx="6">
                  <c:v>3.49</c:v>
                </c:pt>
                <c:pt idx="10">
                  <c:v>6.6</c:v>
                </c:pt>
                <c:pt idx="11">
                  <c:v>9.6</c:v>
                </c:pt>
                <c:pt idx="13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46-9146-8EF0-371C15E91D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34360696"/>
        <c:axId val="2134354392"/>
      </c:barChart>
      <c:catAx>
        <c:axId val="21343606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lnSpc>
                <a:spcPct val="50000"/>
              </a:lnSpc>
              <a:defRPr sz="1100">
                <a:latin typeface="Times New Roman"/>
                <a:cs typeface="Times New Roman"/>
              </a:defRPr>
            </a:pPr>
            <a:endParaRPr lang="es-ES"/>
          </a:p>
        </c:txPr>
        <c:crossAx val="2134354392"/>
        <c:crosses val="autoZero"/>
        <c:auto val="1"/>
        <c:lblAlgn val="ctr"/>
        <c:lblOffset val="100"/>
        <c:noMultiLvlLbl val="0"/>
      </c:catAx>
      <c:valAx>
        <c:axId val="21343543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4360696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1200"/>
          </a:pPr>
          <a:endParaRPr lang="es-ES"/>
        </a:p>
      </c:txPr>
    </c:legend>
    <c:plotVisOnly val="1"/>
    <c:dispBlanksAs val="gap"/>
    <c:showDLblsOverMax val="0"/>
  </c:chart>
  <c:txPr>
    <a:bodyPr/>
    <a:lstStyle/>
    <a:p>
      <a:pPr>
        <a:defRPr sz="1050"/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660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A8-7147-A155-6468CE5D9B5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A8-7147-A155-6468CE5D9B5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A8-7147-A155-6468CE5D9B5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BA8-7147-A155-6468CE5D9B5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BA8-7147-A155-6468CE5D9B5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BA8-7147-A155-6468CE5D9B52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A8-7147-A155-6468CE5D9B52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A8-7147-A155-6468CE5D9B5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BA8-7147-A155-6468CE5D9B52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BA8-7147-A155-6468CE5D9B52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BA8-7147-A155-6468CE5D9B52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BA8-7147-A155-6468CE5D9B52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BA8-7147-A155-6468CE5D9B52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1B-FBA8-7147-A155-6468CE5D9B52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1D-FBA8-7147-A155-6468CE5D9B52}"/>
              </c:ext>
            </c:extLst>
          </c:dPt>
          <c:dPt>
            <c:idx val="15"/>
            <c:invertIfNegative val="0"/>
            <c:bubble3D val="0"/>
            <c:spPr>
              <a:solidFill>
                <a:srgbClr val="9BBB59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1F-FBA8-7147-A155-6468CE5D9B52}"/>
              </c:ext>
            </c:extLst>
          </c:dPt>
          <c:dPt>
            <c:idx val="16"/>
            <c:invertIfNegative val="0"/>
            <c:bubble3D val="0"/>
            <c:spPr>
              <a:solidFill>
                <a:srgbClr val="CC330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21-FBA8-7147-A155-6468CE5D9B52}"/>
              </c:ext>
            </c:extLst>
          </c:dPt>
          <c:dPt>
            <c:idx val="17"/>
            <c:invertIfNegative val="0"/>
            <c:bubble3D val="0"/>
            <c:spPr>
              <a:solidFill>
                <a:srgbClr val="9BBB59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23-FBA8-7147-A155-6468CE5D9B52}"/>
              </c:ext>
            </c:extLst>
          </c:dPt>
          <c:dPt>
            <c:idx val="18"/>
            <c:invertIfNegative val="0"/>
            <c:bubble3D val="0"/>
            <c:spPr>
              <a:solidFill>
                <a:srgbClr val="9BBB59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25-FBA8-7147-A155-6468CE5D9B52}"/>
              </c:ext>
            </c:extLst>
          </c:dPt>
          <c:dPt>
            <c:idx val="19"/>
            <c:invertIfNegative val="0"/>
            <c:bubble3D val="0"/>
            <c:spPr>
              <a:solidFill>
                <a:srgbClr val="9BBB59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27-FBA8-7147-A155-6468CE5D9B52}"/>
              </c:ext>
            </c:extLst>
          </c:dPt>
          <c:dPt>
            <c:idx val="20"/>
            <c:invertIfNegative val="0"/>
            <c:bubble3D val="0"/>
            <c:spPr>
              <a:solidFill>
                <a:srgbClr val="9BBB59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29-FBA8-7147-A155-6468CE5D9B52}"/>
              </c:ext>
            </c:extLst>
          </c:dPt>
          <c:dPt>
            <c:idx val="21"/>
            <c:invertIfNegative val="0"/>
            <c:bubble3D val="0"/>
            <c:spPr>
              <a:solidFill>
                <a:srgbClr val="92D05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2B-FBA8-7147-A155-6468CE5D9B52}"/>
              </c:ext>
            </c:extLst>
          </c:dPt>
          <c:dPt>
            <c:idx val="22"/>
            <c:invertIfNegative val="0"/>
            <c:bubble3D val="0"/>
            <c:spPr>
              <a:solidFill>
                <a:srgbClr val="92D05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2D-FBA8-7147-A155-6468CE5D9B52}"/>
              </c:ext>
            </c:extLst>
          </c:dPt>
          <c:dPt>
            <c:idx val="23"/>
            <c:invertIfNegative val="0"/>
            <c:bubble3D val="0"/>
            <c:spPr>
              <a:solidFill>
                <a:srgbClr val="92D05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2F-FBA8-7147-A155-6468CE5D9B52}"/>
              </c:ext>
            </c:extLst>
          </c:dPt>
          <c:dPt>
            <c:idx val="24"/>
            <c:invertIfNegative val="0"/>
            <c:bubble3D val="0"/>
            <c:spPr>
              <a:solidFill>
                <a:srgbClr val="92D05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31-FBA8-7147-A155-6468CE5D9B52}"/>
              </c:ext>
            </c:extLst>
          </c:dPt>
          <c:dPt>
            <c:idx val="25"/>
            <c:invertIfNegative val="0"/>
            <c:bubble3D val="0"/>
            <c:spPr>
              <a:solidFill>
                <a:srgbClr val="92D05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33-FBA8-7147-A155-6468CE5D9B52}"/>
              </c:ext>
            </c:extLst>
          </c:dPt>
          <c:dPt>
            <c:idx val="26"/>
            <c:invertIfNegative val="0"/>
            <c:bubble3D val="0"/>
            <c:spPr>
              <a:solidFill>
                <a:srgbClr val="92D05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35-FBA8-7147-A155-6468CE5D9B52}"/>
              </c:ext>
            </c:extLst>
          </c:dPt>
          <c:dPt>
            <c:idx val="27"/>
            <c:invertIfNegative val="0"/>
            <c:bubble3D val="0"/>
            <c:spPr>
              <a:solidFill>
                <a:srgbClr val="92D05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37-FBA8-7147-A155-6468CE5D9B52}"/>
              </c:ext>
            </c:extLst>
          </c:dPt>
          <c:dPt>
            <c:idx val="28"/>
            <c:invertIfNegative val="0"/>
            <c:bubble3D val="0"/>
            <c:spPr>
              <a:solidFill>
                <a:srgbClr val="92D05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39-FBA8-7147-A155-6468CE5D9B52}"/>
              </c:ext>
            </c:extLst>
          </c:dPt>
          <c:dPt>
            <c:idx val="29"/>
            <c:invertIfNegative val="0"/>
            <c:bubble3D val="0"/>
            <c:spPr>
              <a:solidFill>
                <a:srgbClr val="00990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3B-FBA8-7147-A155-6468CE5D9B52}"/>
              </c:ext>
            </c:extLst>
          </c:dPt>
          <c:dPt>
            <c:idx val="30"/>
            <c:invertIfNegative val="0"/>
            <c:bubble3D val="0"/>
            <c:spPr>
              <a:solidFill>
                <a:srgbClr val="00990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3D-FBA8-7147-A155-6468CE5D9B52}"/>
              </c:ext>
            </c:extLst>
          </c:dPt>
          <c:dPt>
            <c:idx val="31"/>
            <c:invertIfNegative val="0"/>
            <c:bubble3D val="0"/>
            <c:spPr>
              <a:solidFill>
                <a:srgbClr val="00990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3F-FBA8-7147-A155-6468CE5D9B52}"/>
              </c:ext>
            </c:extLst>
          </c:dPt>
          <c:dPt>
            <c:idx val="32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41-FBA8-7147-A155-6468CE5D9B52}"/>
              </c:ext>
            </c:extLst>
          </c:dPt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Graficas!$D$2:$D$34</c:f>
              <c:strCache>
                <c:ptCount val="33"/>
                <c:pt idx="0">
                  <c:v>Aguascalientes</c:v>
                </c:pt>
                <c:pt idx="1">
                  <c:v>Tlaxcala</c:v>
                </c:pt>
                <c:pt idx="2">
                  <c:v>Zacatecas</c:v>
                </c:pt>
                <c:pt idx="3">
                  <c:v>México</c:v>
                </c:pt>
                <c:pt idx="4">
                  <c:v>Guanajuato</c:v>
                </c:pt>
                <c:pt idx="5">
                  <c:v>CDMX</c:v>
                </c:pt>
                <c:pt idx="6">
                  <c:v>Querétaro</c:v>
                </c:pt>
                <c:pt idx="7">
                  <c:v>Durango</c:v>
                </c:pt>
                <c:pt idx="8">
                  <c:v>Puebla</c:v>
                </c:pt>
                <c:pt idx="9">
                  <c:v>Morelos</c:v>
                </c:pt>
                <c:pt idx="10">
                  <c:v>Michoacán</c:v>
                </c:pt>
                <c:pt idx="11">
                  <c:v>Hidalgo</c:v>
                </c:pt>
                <c:pt idx="12">
                  <c:v>Jalisco</c:v>
                </c:pt>
                <c:pt idx="13">
                  <c:v>Yucatán</c:v>
                </c:pt>
                <c:pt idx="14">
                  <c:v>San Luis Potosí</c:v>
                </c:pt>
                <c:pt idx="15">
                  <c:v>Oaxaca</c:v>
                </c:pt>
                <c:pt idx="16">
                  <c:v>NACIONAL</c:v>
                </c:pt>
                <c:pt idx="17">
                  <c:v>Chihuahua</c:v>
                </c:pt>
                <c:pt idx="18">
                  <c:v>Coahuila</c:v>
                </c:pt>
                <c:pt idx="19">
                  <c:v>Campeche</c:v>
                </c:pt>
                <c:pt idx="20">
                  <c:v>Colima</c:v>
                </c:pt>
                <c:pt idx="21">
                  <c:v>Veracruz</c:v>
                </c:pt>
                <c:pt idx="22">
                  <c:v>Quintana Roo</c:v>
                </c:pt>
                <c:pt idx="23">
                  <c:v>Chiapas</c:v>
                </c:pt>
                <c:pt idx="24">
                  <c:v>Nayarit</c:v>
                </c:pt>
                <c:pt idx="25">
                  <c:v>Nuevo León</c:v>
                </c:pt>
                <c:pt idx="26">
                  <c:v>Tabasco</c:v>
                </c:pt>
                <c:pt idx="27">
                  <c:v>Guerrero</c:v>
                </c:pt>
                <c:pt idx="28">
                  <c:v>Baja California Sur</c:v>
                </c:pt>
                <c:pt idx="29">
                  <c:v>Tamaulipas</c:v>
                </c:pt>
                <c:pt idx="30">
                  <c:v>Sinaloa</c:v>
                </c:pt>
                <c:pt idx="31">
                  <c:v>Sonora</c:v>
                </c:pt>
                <c:pt idx="32">
                  <c:v>Baja California</c:v>
                </c:pt>
              </c:strCache>
            </c:strRef>
          </c:cat>
          <c:val>
            <c:numRef>
              <c:f>Graficas!$E$2:$E$34</c:f>
              <c:numCache>
                <c:formatCode>0.0</c:formatCode>
                <c:ptCount val="33"/>
                <c:pt idx="0">
                  <c:v>1.3243786747151716</c:v>
                </c:pt>
                <c:pt idx="1">
                  <c:v>1.5217270007268058</c:v>
                </c:pt>
                <c:pt idx="2">
                  <c:v>1.5602252965328194</c:v>
                </c:pt>
                <c:pt idx="3">
                  <c:v>1.8476238237894764</c:v>
                </c:pt>
                <c:pt idx="4">
                  <c:v>2.8419239986031219</c:v>
                </c:pt>
                <c:pt idx="5">
                  <c:v>3.5149404372829842</c:v>
                </c:pt>
                <c:pt idx="6">
                  <c:v>3.7725304511200686</c:v>
                </c:pt>
                <c:pt idx="7">
                  <c:v>3.7988310301359665</c:v>
                </c:pt>
                <c:pt idx="8">
                  <c:v>3.8458912027661345</c:v>
                </c:pt>
                <c:pt idx="9">
                  <c:v>3.864860977526078</c:v>
                </c:pt>
                <c:pt idx="10">
                  <c:v>3.9996675923928393</c:v>
                </c:pt>
                <c:pt idx="11">
                  <c:v>4.2768079719700598</c:v>
                </c:pt>
                <c:pt idx="12">
                  <c:v>6.4330529069253783</c:v>
                </c:pt>
                <c:pt idx="13">
                  <c:v>6.8611454660222799</c:v>
                </c:pt>
                <c:pt idx="14">
                  <c:v>8.0945047384253819</c:v>
                </c:pt>
                <c:pt idx="15">
                  <c:v>9.1225175831699694</c:v>
                </c:pt>
                <c:pt idx="16">
                  <c:v>10.328479451412271</c:v>
                </c:pt>
                <c:pt idx="17">
                  <c:v>10.522198287143953</c:v>
                </c:pt>
                <c:pt idx="18">
                  <c:v>11.774867027886861</c:v>
                </c:pt>
                <c:pt idx="19">
                  <c:v>12.692168931769098</c:v>
                </c:pt>
                <c:pt idx="20">
                  <c:v>14.264735662985432</c:v>
                </c:pt>
                <c:pt idx="21">
                  <c:v>16.030704009034338</c:v>
                </c:pt>
                <c:pt idx="22">
                  <c:v>16.364342214374044</c:v>
                </c:pt>
                <c:pt idx="23">
                  <c:v>16.648148364668444</c:v>
                </c:pt>
                <c:pt idx="24">
                  <c:v>16.917965715509659</c:v>
                </c:pt>
                <c:pt idx="25">
                  <c:v>18.840840882592683</c:v>
                </c:pt>
                <c:pt idx="26">
                  <c:v>19.748962693509707</c:v>
                </c:pt>
                <c:pt idx="27">
                  <c:v>21.629467264307166</c:v>
                </c:pt>
                <c:pt idx="28">
                  <c:v>21.995556152045214</c:v>
                </c:pt>
                <c:pt idx="29">
                  <c:v>22.270299528680475</c:v>
                </c:pt>
                <c:pt idx="30">
                  <c:v>25.438166880710522</c:v>
                </c:pt>
                <c:pt idx="31">
                  <c:v>26.083463831960049</c:v>
                </c:pt>
                <c:pt idx="32">
                  <c:v>38.625886827252053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2-FBA8-7147-A155-6468CE5D9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603537519"/>
        <c:axId val="1"/>
      </c:barChart>
      <c:catAx>
        <c:axId val="16035375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b="0"/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numFmt formatCode="0.0" sourceLinked="1"/>
        <c:majorTickMark val="none"/>
        <c:minorTickMark val="none"/>
        <c:tickLblPos val="nextTo"/>
        <c:spPr>
          <a:ln w="9525">
            <a:noFill/>
          </a:ln>
        </c:spPr>
        <c:txPr>
          <a:bodyPr rot="0" vert="horz"/>
          <a:lstStyle/>
          <a:p>
            <a:pPr>
              <a:defRPr/>
            </a:pPr>
            <a:endParaRPr lang="es-ES"/>
          </a:p>
        </c:txPr>
        <c:crossAx val="1603537519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 b="1" i="0" u="none" strike="noStrike" baseline="0">
          <a:solidFill>
            <a:srgbClr val="000000"/>
          </a:solidFill>
          <a:latin typeface="Montserrat" panose="00000500000000000000" pitchFamily="2" charset="0"/>
          <a:ea typeface="Calibri"/>
          <a:cs typeface="Calibri"/>
        </a:defRPr>
      </a:pPr>
      <a:endParaRPr lang="es-E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60662689990337"/>
          <c:y val="6.9524554423551613E-2"/>
          <c:w val="0.61808392006415491"/>
          <c:h val="0.891054194566395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5A-504C-AD46-9BA2F41E4DC6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5A-504C-AD46-9BA2F41E4DC6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5A-504C-AD46-9BA2F41E4DC6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5A-504C-AD46-9BA2F41E4DC6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5A-504C-AD46-9BA2F41E4DC6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5A-504C-AD46-9BA2F41E4DC6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25A-504C-AD46-9BA2F41E4DC6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25A-504C-AD46-9BA2F41E4DC6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25A-504C-AD46-9BA2F41E4DC6}"/>
              </c:ext>
            </c:extLst>
          </c:dPt>
          <c:dPt>
            <c:idx val="2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25A-504C-AD46-9BA2F41E4DC6}"/>
              </c:ext>
            </c:extLst>
          </c:dPt>
          <c:dPt>
            <c:idx val="25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25A-504C-AD46-9BA2F41E4DC6}"/>
              </c:ext>
            </c:extLst>
          </c:dPt>
          <c:dPt>
            <c:idx val="2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25A-504C-AD46-9BA2F41E4DC6}"/>
              </c:ext>
            </c:extLst>
          </c:dPt>
          <c:dPt>
            <c:idx val="27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D25A-504C-AD46-9BA2F41E4DC6}"/>
              </c:ext>
            </c:extLst>
          </c:dPt>
          <c:dPt>
            <c:idx val="2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D25A-504C-AD46-9BA2F41E4DC6}"/>
              </c:ext>
            </c:extLst>
          </c:dPt>
          <c:dPt>
            <c:idx val="2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25A-504C-AD46-9BA2F41E4DC6}"/>
              </c:ext>
            </c:extLst>
          </c:dPt>
          <c:dPt>
            <c:idx val="3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D25A-504C-AD46-9BA2F41E4DC6}"/>
              </c:ext>
            </c:extLst>
          </c:dPt>
          <c:dPt>
            <c:idx val="3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D25A-504C-AD46-9BA2F41E4DC6}"/>
              </c:ext>
            </c:extLst>
          </c:dPt>
          <c:dPt>
            <c:idx val="32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D25A-504C-AD46-9BA2F41E4D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TBP!$AA$8:$AA$40</c:f>
              <c:strCache>
                <c:ptCount val="33"/>
                <c:pt idx="0">
                  <c:v>Zacatecas</c:v>
                </c:pt>
                <c:pt idx="1">
                  <c:v>Aguascalientes</c:v>
                </c:pt>
                <c:pt idx="2">
                  <c:v>Tlaxcala</c:v>
                </c:pt>
                <c:pt idx="3">
                  <c:v>Guanajuato</c:v>
                </c:pt>
                <c:pt idx="4">
                  <c:v>México</c:v>
                </c:pt>
                <c:pt idx="5">
                  <c:v>Campeche</c:v>
                </c:pt>
                <c:pt idx="6">
                  <c:v>Michoacán</c:v>
                </c:pt>
                <c:pt idx="7">
                  <c:v>Hidalgo</c:v>
                </c:pt>
                <c:pt idx="8">
                  <c:v>Yucatán</c:v>
                </c:pt>
                <c:pt idx="9">
                  <c:v>CDMX</c:v>
                </c:pt>
                <c:pt idx="10">
                  <c:v>Puebla</c:v>
                </c:pt>
                <c:pt idx="11">
                  <c:v>Morelos</c:v>
                </c:pt>
                <c:pt idx="12">
                  <c:v>Jalisco</c:v>
                </c:pt>
                <c:pt idx="13">
                  <c:v>Querétaro</c:v>
                </c:pt>
                <c:pt idx="14">
                  <c:v>Coahuila</c:v>
                </c:pt>
                <c:pt idx="15">
                  <c:v>Colima</c:v>
                </c:pt>
                <c:pt idx="16">
                  <c:v>Guerrero</c:v>
                </c:pt>
                <c:pt idx="17">
                  <c:v>NACIONAL</c:v>
                </c:pt>
                <c:pt idx="18">
                  <c:v>Tabasco</c:v>
                </c:pt>
                <c:pt idx="19">
                  <c:v>San Luis Potosí</c:v>
                </c:pt>
                <c:pt idx="20">
                  <c:v>Chihuahua</c:v>
                </c:pt>
                <c:pt idx="21">
                  <c:v>Oaxaca</c:v>
                </c:pt>
                <c:pt idx="22">
                  <c:v>Quintana Roo</c:v>
                </c:pt>
                <c:pt idx="23">
                  <c:v>Durango</c:v>
                </c:pt>
                <c:pt idx="24">
                  <c:v>Nayarit</c:v>
                </c:pt>
                <c:pt idx="25">
                  <c:v>Veracruz</c:v>
                </c:pt>
                <c:pt idx="26">
                  <c:v>Tamaulipas</c:v>
                </c:pt>
                <c:pt idx="27">
                  <c:v>Chiapas</c:v>
                </c:pt>
                <c:pt idx="28">
                  <c:v>Baja California Sur</c:v>
                </c:pt>
                <c:pt idx="29">
                  <c:v>Sinaloa</c:v>
                </c:pt>
                <c:pt idx="30">
                  <c:v>Nuevo León</c:v>
                </c:pt>
                <c:pt idx="31">
                  <c:v>Sonora</c:v>
                </c:pt>
                <c:pt idx="32">
                  <c:v>Baja California</c:v>
                </c:pt>
              </c:strCache>
            </c:strRef>
          </c:cat>
          <c:val>
            <c:numRef>
              <c:f>TBP!$AB$8:$AB$40</c:f>
              <c:numCache>
                <c:formatCode>0.0</c:formatCode>
                <c:ptCount val="33"/>
                <c:pt idx="0">
                  <c:v>6.043782368231946E-2</c:v>
                </c:pt>
                <c:pt idx="1">
                  <c:v>0.21195107321425921</c:v>
                </c:pt>
                <c:pt idx="2">
                  <c:v>0.2199176481713481</c:v>
                </c:pt>
                <c:pt idx="3">
                  <c:v>0.38874467541277397</c:v>
                </c:pt>
                <c:pt idx="4">
                  <c:v>0.4059017888149819</c:v>
                </c:pt>
                <c:pt idx="5">
                  <c:v>0.40648506269015877</c:v>
                </c:pt>
                <c:pt idx="6">
                  <c:v>0.45910070102590222</c:v>
                </c:pt>
                <c:pt idx="7">
                  <c:v>0.49168720826558981</c:v>
                </c:pt>
                <c:pt idx="8">
                  <c:v>0.49241986761963341</c:v>
                </c:pt>
                <c:pt idx="9">
                  <c:v>0.49827193755700372</c:v>
                </c:pt>
                <c:pt idx="10">
                  <c:v>0.51968029268394089</c:v>
                </c:pt>
                <c:pt idx="11">
                  <c:v>0.64274724014223505</c:v>
                </c:pt>
                <c:pt idx="12">
                  <c:v>0.9008143361598886</c:v>
                </c:pt>
                <c:pt idx="13">
                  <c:v>0.9825323610431278</c:v>
                </c:pt>
                <c:pt idx="14">
                  <c:v>1.0706493141703899</c:v>
                </c:pt>
                <c:pt idx="15">
                  <c:v>1.164532983455868</c:v>
                </c:pt>
                <c:pt idx="16">
                  <c:v>1.1800303734329609</c:v>
                </c:pt>
                <c:pt idx="17">
                  <c:v>1.3153976714585511</c:v>
                </c:pt>
                <c:pt idx="18">
                  <c:v>1.3755850166563695</c:v>
                </c:pt>
                <c:pt idx="19">
                  <c:v>1.4055016252869421</c:v>
                </c:pt>
                <c:pt idx="20">
                  <c:v>1.4075810189027507</c:v>
                </c:pt>
                <c:pt idx="21">
                  <c:v>1.4560488028730756</c:v>
                </c:pt>
                <c:pt idx="22">
                  <c:v>1.5434471467301776</c:v>
                </c:pt>
                <c:pt idx="23">
                  <c:v>1.5650702230818716</c:v>
                </c:pt>
                <c:pt idx="24">
                  <c:v>1.6527026410188204</c:v>
                </c:pt>
                <c:pt idx="25">
                  <c:v>1.9909413347341394</c:v>
                </c:pt>
                <c:pt idx="26">
                  <c:v>2.0160677840653318</c:v>
                </c:pt>
                <c:pt idx="27">
                  <c:v>2.1425288072736905</c:v>
                </c:pt>
                <c:pt idx="28">
                  <c:v>2.4108034446574691</c:v>
                </c:pt>
                <c:pt idx="29">
                  <c:v>2.4592687603880155</c:v>
                </c:pt>
                <c:pt idx="30">
                  <c:v>2.5482785835980861</c:v>
                </c:pt>
                <c:pt idx="31">
                  <c:v>3.6869369191428403</c:v>
                </c:pt>
                <c:pt idx="32">
                  <c:v>5.4770618692820943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D25A-504C-AD46-9BA2F41E4D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40196207"/>
        <c:axId val="740209103"/>
      </c:barChart>
      <c:catAx>
        <c:axId val="74019620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Entidad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s-ES"/>
          </a:p>
        </c:txPr>
        <c:crossAx val="740209103"/>
        <c:crosses val="autoZero"/>
        <c:auto val="1"/>
        <c:lblAlgn val="ctr"/>
        <c:lblOffset val="100"/>
        <c:noMultiLvlLbl val="0"/>
      </c:catAx>
      <c:valAx>
        <c:axId val="7402091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Tasa por 100,000 hab.</a:t>
                </a:r>
              </a:p>
            </c:rich>
          </c:tx>
          <c:layout>
            <c:manualLayout>
              <c:xMode val="edge"/>
              <c:yMode val="edge"/>
              <c:x val="0.5337167217132629"/>
              <c:y val="0.914243885054115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  <a:ea typeface="+mn-ea"/>
                  <a:cs typeface="+mn-cs"/>
                </a:defRPr>
              </a:pPr>
              <a:endParaRPr lang="es-E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s-ES"/>
          </a:p>
        </c:txPr>
        <c:crossAx val="740196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65000"/>
              <a:lumOff val="35000"/>
            </a:schemeClr>
          </a:solidFill>
          <a:latin typeface="Montserrat" panose="00000500000000000000" pitchFamily="2" charset="0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CCAF1-6ABF-4BFD-915C-78A561F36B5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771064B-FD5B-42BC-B569-4047FF4C703E}">
      <dgm:prSet/>
      <dgm:spPr/>
      <dgm:t>
        <a:bodyPr/>
        <a:lstStyle/>
        <a:p>
          <a:pPr rtl="0"/>
          <a:r>
            <a:rPr lang="en-US" b="1" dirty="0" err="1"/>
            <a:t>Farmacogenética</a:t>
          </a:r>
          <a:r>
            <a:rPr lang="en-US" dirty="0"/>
            <a:t>: </a:t>
          </a:r>
          <a:r>
            <a:rPr lang="en-US" dirty="0" err="1"/>
            <a:t>usada</a:t>
          </a:r>
          <a:r>
            <a:rPr lang="en-US" dirty="0"/>
            <a:t> </a:t>
          </a:r>
          <a:r>
            <a:rPr lang="en-US" dirty="0" err="1"/>
            <a:t>principalmente</a:t>
          </a:r>
          <a:r>
            <a:rPr lang="en-US" dirty="0"/>
            <a:t> para </a:t>
          </a:r>
          <a:r>
            <a:rPr lang="en-US" dirty="0" err="1"/>
            <a:t>asociar</a:t>
          </a:r>
          <a:r>
            <a:rPr lang="en-US" dirty="0"/>
            <a:t> la</a:t>
          </a:r>
          <a:r>
            <a:rPr lang="en-US" dirty="0">
              <a:latin typeface="Arial Black"/>
            </a:rPr>
            <a:t> </a:t>
          </a:r>
          <a:r>
            <a:rPr lang="en-US" dirty="0"/>
            <a:t> </a:t>
          </a:r>
          <a:r>
            <a:rPr lang="en-US" dirty="0" err="1"/>
            <a:t>variabilidad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la </a:t>
          </a:r>
          <a:r>
            <a:rPr lang="en-US" dirty="0" err="1"/>
            <a:t>respuesta</a:t>
          </a:r>
          <a:r>
            <a:rPr lang="en-US" dirty="0"/>
            <a:t> </a:t>
          </a:r>
          <a:r>
            <a:rPr lang="en-US" dirty="0" err="1"/>
            <a:t>farmacológica</a:t>
          </a:r>
          <a:r>
            <a:rPr lang="en-US" dirty="0"/>
            <a:t> a genes</a:t>
          </a:r>
          <a:r>
            <a:rPr lang="en-US" dirty="0">
              <a:latin typeface="Arial Black"/>
            </a:rPr>
            <a:t> </a:t>
          </a:r>
          <a:r>
            <a:rPr lang="en-US" dirty="0"/>
            <a:t> </a:t>
          </a:r>
          <a:r>
            <a:rPr lang="en-US" dirty="0" err="1"/>
            <a:t>responsables</a:t>
          </a:r>
          <a:r>
            <a:rPr lang="en-US" dirty="0"/>
            <a:t> del </a:t>
          </a:r>
          <a:r>
            <a:rPr lang="en-US" dirty="0" err="1"/>
            <a:t>metabolismo</a:t>
          </a:r>
          <a:r>
            <a:rPr lang="en-US" dirty="0"/>
            <a:t> de </a:t>
          </a:r>
          <a:r>
            <a:rPr lang="en-US" dirty="0" err="1"/>
            <a:t>fármacos</a:t>
          </a:r>
          <a:r>
            <a:rPr lang="en-US" dirty="0"/>
            <a:t>.</a:t>
          </a:r>
        </a:p>
      </dgm:t>
    </dgm:pt>
    <dgm:pt modelId="{1D149380-3405-46AB-BB82-9DB332655EE2}" type="parTrans" cxnId="{37720DD0-CCD8-4A7D-9429-9E9B803E0334}">
      <dgm:prSet/>
      <dgm:spPr/>
      <dgm:t>
        <a:bodyPr/>
        <a:lstStyle/>
        <a:p>
          <a:endParaRPr lang="en-US"/>
        </a:p>
      </dgm:t>
    </dgm:pt>
    <dgm:pt modelId="{698C88C2-743A-4E11-B6BD-A14B67BDC102}" type="sibTrans" cxnId="{37720DD0-CCD8-4A7D-9429-9E9B803E0334}">
      <dgm:prSet/>
      <dgm:spPr/>
      <dgm:t>
        <a:bodyPr/>
        <a:lstStyle/>
        <a:p>
          <a:endParaRPr lang="en-US"/>
        </a:p>
      </dgm:t>
    </dgm:pt>
    <dgm:pt modelId="{45E122FF-0C27-4943-8948-64ACBAD31826}">
      <dgm:prSet/>
      <dgm:spPr/>
      <dgm:t>
        <a:bodyPr/>
        <a:lstStyle/>
        <a:p>
          <a:r>
            <a:rPr lang="en-US" dirty="0" err="1"/>
            <a:t>Generalmente</a:t>
          </a:r>
          <a:r>
            <a:rPr lang="en-US" dirty="0"/>
            <a:t> al </a:t>
          </a:r>
          <a:r>
            <a:rPr lang="en-US" dirty="0" err="1"/>
            <a:t>efecto</a:t>
          </a:r>
          <a:r>
            <a:rPr lang="en-US" dirty="0"/>
            <a:t> </a:t>
          </a:r>
          <a:r>
            <a:rPr lang="en-US" dirty="0" err="1"/>
            <a:t>farmacológico</a:t>
          </a:r>
          <a:r>
            <a:rPr lang="en-US" dirty="0"/>
            <a:t> </a:t>
          </a:r>
          <a:r>
            <a:rPr lang="en-US" b="1" dirty="0" err="1"/>
            <a:t>monogénico</a:t>
          </a:r>
          <a:r>
            <a:rPr lang="en-US" dirty="0"/>
            <a:t>.</a:t>
          </a:r>
        </a:p>
      </dgm:t>
    </dgm:pt>
    <dgm:pt modelId="{0D14393E-EC03-474A-8274-1E0B7E5E2392}" type="parTrans" cxnId="{1F56DA14-7C9E-47B0-B866-E9A8FD4727BB}">
      <dgm:prSet/>
      <dgm:spPr/>
      <dgm:t>
        <a:bodyPr/>
        <a:lstStyle/>
        <a:p>
          <a:endParaRPr lang="en-US"/>
        </a:p>
      </dgm:t>
    </dgm:pt>
    <dgm:pt modelId="{22851A1B-644F-4646-8B5D-2900BF5BA540}" type="sibTrans" cxnId="{1F56DA14-7C9E-47B0-B866-E9A8FD4727BB}">
      <dgm:prSet/>
      <dgm:spPr/>
      <dgm:t>
        <a:bodyPr/>
        <a:lstStyle/>
        <a:p>
          <a:endParaRPr lang="en-US"/>
        </a:p>
      </dgm:t>
    </dgm:pt>
    <dgm:pt modelId="{813C2B39-2704-49FA-AF93-F8136CF454E8}">
      <dgm:prSet/>
      <dgm:spPr/>
      <dgm:t>
        <a:bodyPr/>
        <a:lstStyle/>
        <a:p>
          <a:pPr rtl="0"/>
          <a:r>
            <a:rPr lang="en-US" b="1" dirty="0" err="1"/>
            <a:t>Farmacogenómica</a:t>
          </a:r>
          <a:r>
            <a:rPr lang="en-US" dirty="0"/>
            <a:t>: </a:t>
          </a:r>
          <a:r>
            <a:rPr lang="en-US" dirty="0" err="1"/>
            <a:t>incluye</a:t>
          </a:r>
          <a:r>
            <a:rPr lang="en-US" dirty="0"/>
            <a:t> a </a:t>
          </a:r>
          <a:r>
            <a:rPr lang="en-US" dirty="0" err="1"/>
            <a:t>todos</a:t>
          </a:r>
          <a:r>
            <a:rPr lang="en-US" dirty="0"/>
            <a:t> </a:t>
          </a:r>
          <a:r>
            <a:rPr lang="en-US" dirty="0" err="1"/>
            <a:t>los</a:t>
          </a:r>
          <a:r>
            <a:rPr lang="en-US" dirty="0"/>
            <a:t> genes</a:t>
          </a:r>
          <a:r>
            <a:rPr lang="en-US" dirty="0">
              <a:latin typeface="Arial Black"/>
            </a:rPr>
            <a:t> </a:t>
          </a:r>
          <a:r>
            <a:rPr lang="en-US" dirty="0"/>
            <a:t> </a:t>
          </a:r>
          <a:r>
            <a:rPr lang="en-US" dirty="0" err="1"/>
            <a:t>involucrados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la </a:t>
          </a:r>
          <a:r>
            <a:rPr lang="en-US" dirty="0" err="1"/>
            <a:t>eficiencia</a:t>
          </a:r>
          <a:r>
            <a:rPr lang="en-US" dirty="0"/>
            <a:t>, </a:t>
          </a:r>
          <a:r>
            <a:rPr lang="en-US" dirty="0" err="1"/>
            <a:t>seguridad</a:t>
          </a:r>
          <a:r>
            <a:rPr lang="en-US" dirty="0"/>
            <a:t> y </a:t>
          </a:r>
          <a:r>
            <a:rPr lang="en-US" dirty="0" err="1"/>
            <a:t>efectos</a:t>
          </a:r>
          <a:r>
            <a:rPr lang="en-US" dirty="0">
              <a:latin typeface="Arial Black"/>
            </a:rPr>
            <a:t> </a:t>
          </a:r>
          <a:r>
            <a:rPr lang="en-US" dirty="0"/>
            <a:t> </a:t>
          </a:r>
          <a:r>
            <a:rPr lang="en-US" dirty="0" err="1"/>
            <a:t>adversos</a:t>
          </a:r>
          <a:r>
            <a:rPr lang="en-US" dirty="0"/>
            <a:t> de </a:t>
          </a:r>
          <a:r>
            <a:rPr lang="en-US" dirty="0" err="1"/>
            <a:t>medicamentos</a:t>
          </a:r>
          <a:r>
            <a:rPr lang="en-US" dirty="0"/>
            <a:t>.</a:t>
          </a:r>
        </a:p>
      </dgm:t>
    </dgm:pt>
    <dgm:pt modelId="{AB281D7C-8538-40B7-AFA8-B8AF0A80DA64}" type="parTrans" cxnId="{600E8A79-3D90-4F35-BB9E-7AC1B15F6580}">
      <dgm:prSet/>
      <dgm:spPr/>
      <dgm:t>
        <a:bodyPr/>
        <a:lstStyle/>
        <a:p>
          <a:endParaRPr lang="en-US"/>
        </a:p>
      </dgm:t>
    </dgm:pt>
    <dgm:pt modelId="{5EE9519F-1206-42E9-AF2F-385329AEA476}" type="sibTrans" cxnId="{600E8A79-3D90-4F35-BB9E-7AC1B15F6580}">
      <dgm:prSet/>
      <dgm:spPr/>
      <dgm:t>
        <a:bodyPr/>
        <a:lstStyle/>
        <a:p>
          <a:endParaRPr lang="en-US"/>
        </a:p>
      </dgm:t>
    </dgm:pt>
    <dgm:pt modelId="{1BDD80B2-4D4D-435D-8564-8198765B1632}">
      <dgm:prSet/>
      <dgm:spPr/>
      <dgm:t>
        <a:bodyPr/>
        <a:lstStyle/>
        <a:p>
          <a:r>
            <a:rPr lang="en-US" dirty="0" err="1"/>
            <a:t>Parte</a:t>
          </a:r>
          <a:r>
            <a:rPr lang="en-US" dirty="0"/>
            <a:t> del </a:t>
          </a:r>
          <a:r>
            <a:rPr lang="en-US" dirty="0" err="1"/>
            <a:t>desarrollo</a:t>
          </a:r>
          <a:r>
            <a:rPr lang="en-US" dirty="0"/>
            <a:t> de </a:t>
          </a:r>
          <a:r>
            <a:rPr lang="en-US" dirty="0" err="1"/>
            <a:t>medicamentos</a:t>
          </a:r>
          <a:r>
            <a:rPr lang="en-US" dirty="0"/>
            <a:t> actual.</a:t>
          </a:r>
        </a:p>
      </dgm:t>
    </dgm:pt>
    <dgm:pt modelId="{4D93513B-9E2C-4399-ACBA-1E5CB539E8E3}" type="parTrans" cxnId="{9F794E92-E155-4311-A332-325712618E05}">
      <dgm:prSet/>
      <dgm:spPr/>
      <dgm:t>
        <a:bodyPr/>
        <a:lstStyle/>
        <a:p>
          <a:endParaRPr lang="en-US"/>
        </a:p>
      </dgm:t>
    </dgm:pt>
    <dgm:pt modelId="{DE46E2A0-8C7F-48D3-85F9-2890F1129BEA}" type="sibTrans" cxnId="{9F794E92-E155-4311-A332-325712618E05}">
      <dgm:prSet/>
      <dgm:spPr/>
      <dgm:t>
        <a:bodyPr/>
        <a:lstStyle/>
        <a:p>
          <a:endParaRPr lang="en-US"/>
        </a:p>
      </dgm:t>
    </dgm:pt>
    <dgm:pt modelId="{BE71B82A-F12B-413B-9B81-CE0FDAC60FEA}">
      <dgm:prSet/>
      <dgm:spPr/>
      <dgm:t>
        <a:bodyPr/>
        <a:lstStyle/>
        <a:p>
          <a:pPr rtl="0"/>
          <a:r>
            <a:rPr lang="en-US" dirty="0" err="1"/>
            <a:t>Evidenciando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efecto</a:t>
          </a:r>
          <a:r>
            <a:rPr lang="en-US" dirty="0"/>
            <a:t> </a:t>
          </a:r>
          <a:r>
            <a:rPr lang="en-US" b="1" dirty="0" err="1"/>
            <a:t>poligénico</a:t>
          </a:r>
          <a:r>
            <a:rPr lang="en-US" b="1" dirty="0"/>
            <a:t> </a:t>
          </a:r>
          <a:r>
            <a:rPr lang="en-US" dirty="0" err="1"/>
            <a:t>sobre</a:t>
          </a:r>
          <a:r>
            <a:rPr lang="en-US" dirty="0"/>
            <a:t> la </a:t>
          </a:r>
          <a:r>
            <a:rPr lang="en-US" dirty="0" err="1"/>
            <a:t>respuesta</a:t>
          </a:r>
          <a:r>
            <a:rPr lang="en-US" dirty="0">
              <a:latin typeface="Arial Black"/>
            </a:rPr>
            <a:t> </a:t>
          </a:r>
          <a:r>
            <a:rPr lang="en-US" dirty="0"/>
            <a:t> </a:t>
          </a:r>
          <a:r>
            <a:rPr lang="en-US" dirty="0" err="1"/>
            <a:t>farmacológica</a:t>
          </a:r>
          <a:r>
            <a:rPr lang="en-US" dirty="0"/>
            <a:t>.</a:t>
          </a:r>
        </a:p>
      </dgm:t>
    </dgm:pt>
    <dgm:pt modelId="{845318BE-8219-4DCC-9A86-1BDB22B52323}" type="parTrans" cxnId="{D55D4706-13EA-4736-8EBF-D0794427A36F}">
      <dgm:prSet/>
      <dgm:spPr/>
      <dgm:t>
        <a:bodyPr/>
        <a:lstStyle/>
        <a:p>
          <a:endParaRPr lang="en-US"/>
        </a:p>
      </dgm:t>
    </dgm:pt>
    <dgm:pt modelId="{1778923C-435E-4607-8D07-86BC8FDC816F}" type="sibTrans" cxnId="{D55D4706-13EA-4736-8EBF-D0794427A36F}">
      <dgm:prSet/>
      <dgm:spPr/>
      <dgm:t>
        <a:bodyPr/>
        <a:lstStyle/>
        <a:p>
          <a:endParaRPr lang="en-US"/>
        </a:p>
      </dgm:t>
    </dgm:pt>
    <dgm:pt modelId="{A6D054FE-F078-4845-9341-C4D668DBD8C7}" type="pres">
      <dgm:prSet presAssocID="{AF6CCAF1-6ABF-4BFD-915C-78A561F36B5E}" presName="linear" presStyleCnt="0">
        <dgm:presLayoutVars>
          <dgm:animLvl val="lvl"/>
          <dgm:resizeHandles val="exact"/>
        </dgm:presLayoutVars>
      </dgm:prSet>
      <dgm:spPr/>
    </dgm:pt>
    <dgm:pt modelId="{8155FA08-DEC3-4181-A5DB-432D83356E46}" type="pres">
      <dgm:prSet presAssocID="{B771064B-FD5B-42BC-B569-4047FF4C70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32CC4BC-05EC-4B0B-B2A8-0C5BE0A3A5EC}" type="pres">
      <dgm:prSet presAssocID="{B771064B-FD5B-42BC-B569-4047FF4C703E}" presName="childText" presStyleLbl="revTx" presStyleIdx="0" presStyleCnt="2">
        <dgm:presLayoutVars>
          <dgm:bulletEnabled val="1"/>
        </dgm:presLayoutVars>
      </dgm:prSet>
      <dgm:spPr/>
    </dgm:pt>
    <dgm:pt modelId="{DA4D78B0-96DD-4032-A2A0-D0837BCBD615}" type="pres">
      <dgm:prSet presAssocID="{813C2B39-2704-49FA-AF93-F8136CF454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AE7E890-6378-4C11-BBE8-F66DA8EF8B81}" type="pres">
      <dgm:prSet presAssocID="{813C2B39-2704-49FA-AF93-F8136CF454E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55D4706-13EA-4736-8EBF-D0794427A36F}" srcId="{813C2B39-2704-49FA-AF93-F8136CF454E8}" destId="{BE71B82A-F12B-413B-9B81-CE0FDAC60FEA}" srcOrd="1" destOrd="0" parTransId="{845318BE-8219-4DCC-9A86-1BDB22B52323}" sibTransId="{1778923C-435E-4607-8D07-86BC8FDC816F}"/>
    <dgm:cxn modelId="{1F56DA14-7C9E-47B0-B866-E9A8FD4727BB}" srcId="{B771064B-FD5B-42BC-B569-4047FF4C703E}" destId="{45E122FF-0C27-4943-8948-64ACBAD31826}" srcOrd="0" destOrd="0" parTransId="{0D14393E-EC03-474A-8274-1E0B7E5E2392}" sibTransId="{22851A1B-644F-4646-8B5D-2900BF5BA540}"/>
    <dgm:cxn modelId="{600E8A79-3D90-4F35-BB9E-7AC1B15F6580}" srcId="{AF6CCAF1-6ABF-4BFD-915C-78A561F36B5E}" destId="{813C2B39-2704-49FA-AF93-F8136CF454E8}" srcOrd="1" destOrd="0" parTransId="{AB281D7C-8538-40B7-AFA8-B8AF0A80DA64}" sibTransId="{5EE9519F-1206-42E9-AF2F-385329AEA476}"/>
    <dgm:cxn modelId="{BC82587F-2376-4799-9449-398F674764F8}" type="presOf" srcId="{AF6CCAF1-6ABF-4BFD-915C-78A561F36B5E}" destId="{A6D054FE-F078-4845-9341-C4D668DBD8C7}" srcOrd="0" destOrd="0" presId="urn:microsoft.com/office/officeart/2005/8/layout/vList2"/>
    <dgm:cxn modelId="{9F794E92-E155-4311-A332-325712618E05}" srcId="{813C2B39-2704-49FA-AF93-F8136CF454E8}" destId="{1BDD80B2-4D4D-435D-8564-8198765B1632}" srcOrd="0" destOrd="0" parTransId="{4D93513B-9E2C-4399-ACBA-1E5CB539E8E3}" sibTransId="{DE46E2A0-8C7F-48D3-85F9-2890F1129BEA}"/>
    <dgm:cxn modelId="{27701C9C-BC52-4AF7-9804-51D6EC2EB90C}" type="presOf" srcId="{813C2B39-2704-49FA-AF93-F8136CF454E8}" destId="{DA4D78B0-96DD-4032-A2A0-D0837BCBD615}" srcOrd="0" destOrd="0" presId="urn:microsoft.com/office/officeart/2005/8/layout/vList2"/>
    <dgm:cxn modelId="{5C3FC8C0-DDB5-4BA1-838C-0A0EB7C76AD9}" type="presOf" srcId="{BE71B82A-F12B-413B-9B81-CE0FDAC60FEA}" destId="{3AE7E890-6378-4C11-BBE8-F66DA8EF8B81}" srcOrd="0" destOrd="1" presId="urn:microsoft.com/office/officeart/2005/8/layout/vList2"/>
    <dgm:cxn modelId="{37720DD0-CCD8-4A7D-9429-9E9B803E0334}" srcId="{AF6CCAF1-6ABF-4BFD-915C-78A561F36B5E}" destId="{B771064B-FD5B-42BC-B569-4047FF4C703E}" srcOrd="0" destOrd="0" parTransId="{1D149380-3405-46AB-BB82-9DB332655EE2}" sibTransId="{698C88C2-743A-4E11-B6BD-A14B67BDC102}"/>
    <dgm:cxn modelId="{A323C8F0-7FC9-4AFD-8399-63976703CE2B}" type="presOf" srcId="{1BDD80B2-4D4D-435D-8564-8198765B1632}" destId="{3AE7E890-6378-4C11-BBE8-F66DA8EF8B81}" srcOrd="0" destOrd="0" presId="urn:microsoft.com/office/officeart/2005/8/layout/vList2"/>
    <dgm:cxn modelId="{8D5374F2-4D22-42DC-9C7C-16A0012CD250}" type="presOf" srcId="{B771064B-FD5B-42BC-B569-4047FF4C703E}" destId="{8155FA08-DEC3-4181-A5DB-432D83356E46}" srcOrd="0" destOrd="0" presId="urn:microsoft.com/office/officeart/2005/8/layout/vList2"/>
    <dgm:cxn modelId="{924305FD-A106-4B01-B032-B3243E1AD4DD}" type="presOf" srcId="{45E122FF-0C27-4943-8948-64ACBAD31826}" destId="{A32CC4BC-05EC-4B0B-B2A8-0C5BE0A3A5EC}" srcOrd="0" destOrd="0" presId="urn:microsoft.com/office/officeart/2005/8/layout/vList2"/>
    <dgm:cxn modelId="{21A70F2C-7601-400A-9B4E-BE52DF09C45A}" type="presParOf" srcId="{A6D054FE-F078-4845-9341-C4D668DBD8C7}" destId="{8155FA08-DEC3-4181-A5DB-432D83356E46}" srcOrd="0" destOrd="0" presId="urn:microsoft.com/office/officeart/2005/8/layout/vList2"/>
    <dgm:cxn modelId="{DCC45A88-6173-48E5-BD67-3E4AF94D794B}" type="presParOf" srcId="{A6D054FE-F078-4845-9341-C4D668DBD8C7}" destId="{A32CC4BC-05EC-4B0B-B2A8-0C5BE0A3A5EC}" srcOrd="1" destOrd="0" presId="urn:microsoft.com/office/officeart/2005/8/layout/vList2"/>
    <dgm:cxn modelId="{AC98BD6E-D5AD-4C5B-891A-54C886053CA0}" type="presParOf" srcId="{A6D054FE-F078-4845-9341-C4D668DBD8C7}" destId="{DA4D78B0-96DD-4032-A2A0-D0837BCBD615}" srcOrd="2" destOrd="0" presId="urn:microsoft.com/office/officeart/2005/8/layout/vList2"/>
    <dgm:cxn modelId="{2281DE08-4593-47D1-8C0D-6FAC34691CCB}" type="presParOf" srcId="{A6D054FE-F078-4845-9341-C4D668DBD8C7}" destId="{3AE7E890-6378-4C11-BBE8-F66DA8EF8B8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9F419-8716-4744-A77B-A0129706FFE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640E7C7-C01F-411A-BC26-6B61D563D2B3}">
      <dgm:prSet/>
      <dgm:spPr/>
      <dgm:t>
        <a:bodyPr/>
        <a:lstStyle/>
        <a:p>
          <a:r>
            <a:rPr lang="en-US"/>
            <a:t>Efectos farmacológicos varían de persona a persona con</a:t>
          </a:r>
          <a:r>
            <a:rPr lang="es-ES"/>
            <a:t>  determinantes</a:t>
          </a:r>
          <a:r>
            <a:rPr lang="en-US"/>
            <a:t> genéticas importantes.</a:t>
          </a:r>
        </a:p>
      </dgm:t>
    </dgm:pt>
    <dgm:pt modelId="{2852C6ED-49A7-45A9-86ED-DF084BF3E30E}" type="parTrans" cxnId="{249E06D6-88BD-4EC6-8E14-5804C2B6FA17}">
      <dgm:prSet/>
      <dgm:spPr/>
      <dgm:t>
        <a:bodyPr/>
        <a:lstStyle/>
        <a:p>
          <a:endParaRPr lang="en-US"/>
        </a:p>
      </dgm:t>
    </dgm:pt>
    <dgm:pt modelId="{F843E2A2-8492-4496-8003-9092F15ABFCA}" type="sibTrans" cxnId="{249E06D6-88BD-4EC6-8E14-5804C2B6FA17}">
      <dgm:prSet/>
      <dgm:spPr/>
      <dgm:t>
        <a:bodyPr/>
        <a:lstStyle/>
        <a:p>
          <a:endParaRPr lang="en-US"/>
        </a:p>
      </dgm:t>
    </dgm:pt>
    <dgm:pt modelId="{F916D25C-07C4-47DC-940D-15ECB8E3AC8D}">
      <dgm:prSet/>
      <dgm:spPr/>
      <dgm:t>
        <a:bodyPr/>
        <a:lstStyle/>
        <a:p>
          <a:r>
            <a:rPr lang="en-US"/>
            <a:t>La respuesta farmacológica es multifactorial.</a:t>
          </a:r>
        </a:p>
      </dgm:t>
    </dgm:pt>
    <dgm:pt modelId="{850226EA-8BB9-4EF5-881A-2110F8667A2D}" type="parTrans" cxnId="{18142371-863E-4F7C-8585-0AEF44FEE3A5}">
      <dgm:prSet/>
      <dgm:spPr/>
      <dgm:t>
        <a:bodyPr/>
        <a:lstStyle/>
        <a:p>
          <a:endParaRPr lang="en-US"/>
        </a:p>
      </dgm:t>
    </dgm:pt>
    <dgm:pt modelId="{FA121FAD-5ECD-4690-B674-F9F9A645D843}" type="sibTrans" cxnId="{18142371-863E-4F7C-8585-0AEF44FEE3A5}">
      <dgm:prSet/>
      <dgm:spPr/>
      <dgm:t>
        <a:bodyPr/>
        <a:lstStyle/>
        <a:p>
          <a:endParaRPr lang="en-US"/>
        </a:p>
      </dgm:t>
    </dgm:pt>
    <dgm:pt modelId="{D54D42AB-C42C-45B8-BF37-3186EBFF277B}">
      <dgm:prSet/>
      <dgm:spPr/>
      <dgm:t>
        <a:bodyPr/>
        <a:lstStyle/>
        <a:p>
          <a:r>
            <a:rPr lang="en-US"/>
            <a:t>Diversas mutaciones afectan la FC y FD de los </a:t>
          </a:r>
          <a:r>
            <a:rPr lang="es-ES"/>
            <a:t>fármacos causando</a:t>
          </a:r>
          <a:r>
            <a:rPr lang="en-US"/>
            <a:t> RAM o ineficacia terapéutica.</a:t>
          </a:r>
        </a:p>
      </dgm:t>
    </dgm:pt>
    <dgm:pt modelId="{1834B188-6AD9-4A82-B2CB-25FD6A86DC0C}" type="parTrans" cxnId="{1C261972-2897-4EAB-A0BF-856C4E7222C0}">
      <dgm:prSet/>
      <dgm:spPr/>
      <dgm:t>
        <a:bodyPr/>
        <a:lstStyle/>
        <a:p>
          <a:endParaRPr lang="en-US"/>
        </a:p>
      </dgm:t>
    </dgm:pt>
    <dgm:pt modelId="{D9B766F7-90D1-4550-BCCD-7274174C0F51}" type="sibTrans" cxnId="{1C261972-2897-4EAB-A0BF-856C4E7222C0}">
      <dgm:prSet/>
      <dgm:spPr/>
      <dgm:t>
        <a:bodyPr/>
        <a:lstStyle/>
        <a:p>
          <a:endParaRPr lang="en-US"/>
        </a:p>
      </dgm:t>
    </dgm:pt>
    <dgm:pt modelId="{B390B120-2F0C-4A6E-B40B-1DC2FC75B14F}">
      <dgm:prSet/>
      <dgm:spPr/>
      <dgm:t>
        <a:bodyPr/>
        <a:lstStyle/>
        <a:p>
          <a:r>
            <a:rPr lang="en-US"/>
            <a:t>Cientos de polimorfismos genéticos se han asociado a la  respuesta de cientos de fármacos tanto en FC como en FD.</a:t>
          </a:r>
        </a:p>
      </dgm:t>
    </dgm:pt>
    <dgm:pt modelId="{22DB8BCD-47F1-4DED-811F-F95DD4EDB192}" type="parTrans" cxnId="{BBF24E6C-C259-4103-A680-33281EF5ACF0}">
      <dgm:prSet/>
      <dgm:spPr/>
      <dgm:t>
        <a:bodyPr/>
        <a:lstStyle/>
        <a:p>
          <a:endParaRPr lang="en-US"/>
        </a:p>
      </dgm:t>
    </dgm:pt>
    <dgm:pt modelId="{1B11506C-9583-4721-940F-05E6C4C99538}" type="sibTrans" cxnId="{BBF24E6C-C259-4103-A680-33281EF5ACF0}">
      <dgm:prSet/>
      <dgm:spPr/>
      <dgm:t>
        <a:bodyPr/>
        <a:lstStyle/>
        <a:p>
          <a:endParaRPr lang="en-US"/>
        </a:p>
      </dgm:t>
    </dgm:pt>
    <dgm:pt modelId="{928B6D2A-4548-4EA2-B107-B0BBAAC8D38F}">
      <dgm:prSet/>
      <dgm:spPr/>
      <dgm:t>
        <a:bodyPr/>
        <a:lstStyle/>
        <a:p>
          <a:r>
            <a:rPr lang="en-US"/>
            <a:t>La frecuencia de variaciones genéticas varía según la</a:t>
          </a:r>
          <a:r>
            <a:rPr lang="es-ES"/>
            <a:t>  </a:t>
          </a:r>
          <a:r>
            <a:rPr lang="en-US"/>
            <a:t>población de estudio.</a:t>
          </a:r>
        </a:p>
      </dgm:t>
    </dgm:pt>
    <dgm:pt modelId="{B215A949-5A72-45B6-BB55-941EEA7BC217}" type="parTrans" cxnId="{EBED3A69-2467-443A-A8EC-47BE97368583}">
      <dgm:prSet/>
      <dgm:spPr/>
      <dgm:t>
        <a:bodyPr/>
        <a:lstStyle/>
        <a:p>
          <a:endParaRPr lang="en-US"/>
        </a:p>
      </dgm:t>
    </dgm:pt>
    <dgm:pt modelId="{B8244143-11B3-49B9-8551-4DD4E992DEC8}" type="sibTrans" cxnId="{EBED3A69-2467-443A-A8EC-47BE97368583}">
      <dgm:prSet/>
      <dgm:spPr/>
      <dgm:t>
        <a:bodyPr/>
        <a:lstStyle/>
        <a:p>
          <a:endParaRPr lang="en-US"/>
        </a:p>
      </dgm:t>
    </dgm:pt>
    <dgm:pt modelId="{9CB86089-ECDF-46D4-8AE8-C2093F717E6A}">
      <dgm:prSet/>
      <dgm:spPr/>
      <dgm:t>
        <a:bodyPr/>
        <a:lstStyle/>
        <a:p>
          <a:r>
            <a:rPr lang="en-US"/>
            <a:t>El conocimiento de estas variaciones ya tiene </a:t>
          </a:r>
          <a:r>
            <a:rPr lang="es-ES"/>
            <a:t>aplicaciones en</a:t>
          </a:r>
          <a:r>
            <a:rPr lang="en-US"/>
            <a:t> la medicina y terapéutica.</a:t>
          </a:r>
        </a:p>
      </dgm:t>
    </dgm:pt>
    <dgm:pt modelId="{34A66A30-1D84-49B1-8CBE-BD8667BA05A3}" type="parTrans" cxnId="{38448FF9-4322-4EF2-A332-63B962859A9B}">
      <dgm:prSet/>
      <dgm:spPr/>
      <dgm:t>
        <a:bodyPr/>
        <a:lstStyle/>
        <a:p>
          <a:endParaRPr lang="en-US"/>
        </a:p>
      </dgm:t>
    </dgm:pt>
    <dgm:pt modelId="{D355733E-DCB6-4E20-B594-6EC3490BD365}" type="sibTrans" cxnId="{38448FF9-4322-4EF2-A332-63B962859A9B}">
      <dgm:prSet/>
      <dgm:spPr/>
      <dgm:t>
        <a:bodyPr/>
        <a:lstStyle/>
        <a:p>
          <a:endParaRPr lang="en-US"/>
        </a:p>
      </dgm:t>
    </dgm:pt>
    <dgm:pt modelId="{60AA86D7-2857-4805-A423-2C276AE27E27}" type="pres">
      <dgm:prSet presAssocID="{6299F419-8716-4744-A77B-A0129706FFED}" presName="diagram" presStyleCnt="0">
        <dgm:presLayoutVars>
          <dgm:dir/>
          <dgm:resizeHandles val="exact"/>
        </dgm:presLayoutVars>
      </dgm:prSet>
      <dgm:spPr/>
    </dgm:pt>
    <dgm:pt modelId="{0EEC7844-E8FB-4F2B-8B64-59C7D7208226}" type="pres">
      <dgm:prSet presAssocID="{9640E7C7-C01F-411A-BC26-6B61D563D2B3}" presName="node" presStyleLbl="node1" presStyleIdx="0" presStyleCnt="6">
        <dgm:presLayoutVars>
          <dgm:bulletEnabled val="1"/>
        </dgm:presLayoutVars>
      </dgm:prSet>
      <dgm:spPr/>
    </dgm:pt>
    <dgm:pt modelId="{40F349F4-6962-4660-A534-8666D44B6071}" type="pres">
      <dgm:prSet presAssocID="{F843E2A2-8492-4496-8003-9092F15ABFCA}" presName="sibTrans" presStyleCnt="0"/>
      <dgm:spPr/>
    </dgm:pt>
    <dgm:pt modelId="{07B78816-4B02-4D39-97F7-E4AC7C475B68}" type="pres">
      <dgm:prSet presAssocID="{F916D25C-07C4-47DC-940D-15ECB8E3AC8D}" presName="node" presStyleLbl="node1" presStyleIdx="1" presStyleCnt="6">
        <dgm:presLayoutVars>
          <dgm:bulletEnabled val="1"/>
        </dgm:presLayoutVars>
      </dgm:prSet>
      <dgm:spPr/>
    </dgm:pt>
    <dgm:pt modelId="{7A7A6074-F69A-444D-ACA0-7BC67D2E1EC2}" type="pres">
      <dgm:prSet presAssocID="{FA121FAD-5ECD-4690-B674-F9F9A645D843}" presName="sibTrans" presStyleCnt="0"/>
      <dgm:spPr/>
    </dgm:pt>
    <dgm:pt modelId="{1E02A153-8A1D-4D4B-B7E6-C24B57933E53}" type="pres">
      <dgm:prSet presAssocID="{D54D42AB-C42C-45B8-BF37-3186EBFF277B}" presName="node" presStyleLbl="node1" presStyleIdx="2" presStyleCnt="6">
        <dgm:presLayoutVars>
          <dgm:bulletEnabled val="1"/>
        </dgm:presLayoutVars>
      </dgm:prSet>
      <dgm:spPr/>
    </dgm:pt>
    <dgm:pt modelId="{AF95EDEB-CD99-4F49-8120-71A25E6F140B}" type="pres">
      <dgm:prSet presAssocID="{D9B766F7-90D1-4550-BCCD-7274174C0F51}" presName="sibTrans" presStyleCnt="0"/>
      <dgm:spPr/>
    </dgm:pt>
    <dgm:pt modelId="{FE598B98-9183-4E29-AD35-6F9B00E797FB}" type="pres">
      <dgm:prSet presAssocID="{B390B120-2F0C-4A6E-B40B-1DC2FC75B14F}" presName="node" presStyleLbl="node1" presStyleIdx="3" presStyleCnt="6">
        <dgm:presLayoutVars>
          <dgm:bulletEnabled val="1"/>
        </dgm:presLayoutVars>
      </dgm:prSet>
      <dgm:spPr/>
    </dgm:pt>
    <dgm:pt modelId="{391CABEC-4AD7-4067-8A91-8319309B893B}" type="pres">
      <dgm:prSet presAssocID="{1B11506C-9583-4721-940F-05E6C4C99538}" presName="sibTrans" presStyleCnt="0"/>
      <dgm:spPr/>
    </dgm:pt>
    <dgm:pt modelId="{B504556D-C0C2-48C1-9A72-C5EAC93FB571}" type="pres">
      <dgm:prSet presAssocID="{928B6D2A-4548-4EA2-B107-B0BBAAC8D38F}" presName="node" presStyleLbl="node1" presStyleIdx="4" presStyleCnt="6">
        <dgm:presLayoutVars>
          <dgm:bulletEnabled val="1"/>
        </dgm:presLayoutVars>
      </dgm:prSet>
      <dgm:spPr/>
    </dgm:pt>
    <dgm:pt modelId="{343219F9-3009-4408-BA7F-FE9AC13CE6C7}" type="pres">
      <dgm:prSet presAssocID="{B8244143-11B3-49B9-8551-4DD4E992DEC8}" presName="sibTrans" presStyleCnt="0"/>
      <dgm:spPr/>
    </dgm:pt>
    <dgm:pt modelId="{F23AD3CA-AFAB-4961-9DB5-0A829CC14965}" type="pres">
      <dgm:prSet presAssocID="{9CB86089-ECDF-46D4-8AE8-C2093F717E6A}" presName="node" presStyleLbl="node1" presStyleIdx="5" presStyleCnt="6">
        <dgm:presLayoutVars>
          <dgm:bulletEnabled val="1"/>
        </dgm:presLayoutVars>
      </dgm:prSet>
      <dgm:spPr/>
    </dgm:pt>
  </dgm:ptLst>
  <dgm:cxnLst>
    <dgm:cxn modelId="{06DB8E21-1B90-4DBA-88AF-5A2E4962F18F}" type="presOf" srcId="{6299F419-8716-4744-A77B-A0129706FFED}" destId="{60AA86D7-2857-4805-A423-2C276AE27E27}" srcOrd="0" destOrd="0" presId="urn:microsoft.com/office/officeart/2005/8/layout/default"/>
    <dgm:cxn modelId="{FF168233-95B6-4DCA-B355-48A17D1DCF3F}" type="presOf" srcId="{F916D25C-07C4-47DC-940D-15ECB8E3AC8D}" destId="{07B78816-4B02-4D39-97F7-E4AC7C475B68}" srcOrd="0" destOrd="0" presId="urn:microsoft.com/office/officeart/2005/8/layout/default"/>
    <dgm:cxn modelId="{EBED3A69-2467-443A-A8EC-47BE97368583}" srcId="{6299F419-8716-4744-A77B-A0129706FFED}" destId="{928B6D2A-4548-4EA2-B107-B0BBAAC8D38F}" srcOrd="4" destOrd="0" parTransId="{B215A949-5A72-45B6-BB55-941EEA7BC217}" sibTransId="{B8244143-11B3-49B9-8551-4DD4E992DEC8}"/>
    <dgm:cxn modelId="{BBF24E6C-C259-4103-A680-33281EF5ACF0}" srcId="{6299F419-8716-4744-A77B-A0129706FFED}" destId="{B390B120-2F0C-4A6E-B40B-1DC2FC75B14F}" srcOrd="3" destOrd="0" parTransId="{22DB8BCD-47F1-4DED-811F-F95DD4EDB192}" sibTransId="{1B11506C-9583-4721-940F-05E6C4C99538}"/>
    <dgm:cxn modelId="{18142371-863E-4F7C-8585-0AEF44FEE3A5}" srcId="{6299F419-8716-4744-A77B-A0129706FFED}" destId="{F916D25C-07C4-47DC-940D-15ECB8E3AC8D}" srcOrd="1" destOrd="0" parTransId="{850226EA-8BB9-4EF5-881A-2110F8667A2D}" sibTransId="{FA121FAD-5ECD-4690-B674-F9F9A645D843}"/>
    <dgm:cxn modelId="{1C261972-2897-4EAB-A0BF-856C4E7222C0}" srcId="{6299F419-8716-4744-A77B-A0129706FFED}" destId="{D54D42AB-C42C-45B8-BF37-3186EBFF277B}" srcOrd="2" destOrd="0" parTransId="{1834B188-6AD9-4A82-B2CB-25FD6A86DC0C}" sibTransId="{D9B766F7-90D1-4550-BCCD-7274174C0F51}"/>
    <dgm:cxn modelId="{07A66A84-5839-449E-A415-A072D84CCCD0}" type="presOf" srcId="{D54D42AB-C42C-45B8-BF37-3186EBFF277B}" destId="{1E02A153-8A1D-4D4B-B7E6-C24B57933E53}" srcOrd="0" destOrd="0" presId="urn:microsoft.com/office/officeart/2005/8/layout/default"/>
    <dgm:cxn modelId="{1198F2D5-FBE6-40B0-B284-C43980A7F3B8}" type="presOf" srcId="{9CB86089-ECDF-46D4-8AE8-C2093F717E6A}" destId="{F23AD3CA-AFAB-4961-9DB5-0A829CC14965}" srcOrd="0" destOrd="0" presId="urn:microsoft.com/office/officeart/2005/8/layout/default"/>
    <dgm:cxn modelId="{249E06D6-88BD-4EC6-8E14-5804C2B6FA17}" srcId="{6299F419-8716-4744-A77B-A0129706FFED}" destId="{9640E7C7-C01F-411A-BC26-6B61D563D2B3}" srcOrd="0" destOrd="0" parTransId="{2852C6ED-49A7-45A9-86ED-DF084BF3E30E}" sibTransId="{F843E2A2-8492-4496-8003-9092F15ABFCA}"/>
    <dgm:cxn modelId="{52EF3BF3-03AA-46CD-8ADE-CE49F3890842}" type="presOf" srcId="{928B6D2A-4548-4EA2-B107-B0BBAAC8D38F}" destId="{B504556D-C0C2-48C1-9A72-C5EAC93FB571}" srcOrd="0" destOrd="0" presId="urn:microsoft.com/office/officeart/2005/8/layout/default"/>
    <dgm:cxn modelId="{C0B715F7-4506-405C-AB88-0B903C52A174}" type="presOf" srcId="{B390B120-2F0C-4A6E-B40B-1DC2FC75B14F}" destId="{FE598B98-9183-4E29-AD35-6F9B00E797FB}" srcOrd="0" destOrd="0" presId="urn:microsoft.com/office/officeart/2005/8/layout/default"/>
    <dgm:cxn modelId="{3AC931F8-C9D0-41F3-9979-BE359B45C96A}" type="presOf" srcId="{9640E7C7-C01F-411A-BC26-6B61D563D2B3}" destId="{0EEC7844-E8FB-4F2B-8B64-59C7D7208226}" srcOrd="0" destOrd="0" presId="urn:microsoft.com/office/officeart/2005/8/layout/default"/>
    <dgm:cxn modelId="{38448FF9-4322-4EF2-A332-63B962859A9B}" srcId="{6299F419-8716-4744-A77B-A0129706FFED}" destId="{9CB86089-ECDF-46D4-8AE8-C2093F717E6A}" srcOrd="5" destOrd="0" parTransId="{34A66A30-1D84-49B1-8CBE-BD8667BA05A3}" sibTransId="{D355733E-DCB6-4E20-B594-6EC3490BD365}"/>
    <dgm:cxn modelId="{87BACE45-6CE8-4EAB-AF06-1E33CA9225C9}" type="presParOf" srcId="{60AA86D7-2857-4805-A423-2C276AE27E27}" destId="{0EEC7844-E8FB-4F2B-8B64-59C7D7208226}" srcOrd="0" destOrd="0" presId="urn:microsoft.com/office/officeart/2005/8/layout/default"/>
    <dgm:cxn modelId="{ABBD0EDF-B7A0-4959-BE87-DD3916738AC4}" type="presParOf" srcId="{60AA86D7-2857-4805-A423-2C276AE27E27}" destId="{40F349F4-6962-4660-A534-8666D44B6071}" srcOrd="1" destOrd="0" presId="urn:microsoft.com/office/officeart/2005/8/layout/default"/>
    <dgm:cxn modelId="{1AB7F926-B6F1-4587-8FAD-71398B66CB4E}" type="presParOf" srcId="{60AA86D7-2857-4805-A423-2C276AE27E27}" destId="{07B78816-4B02-4D39-97F7-E4AC7C475B68}" srcOrd="2" destOrd="0" presId="urn:microsoft.com/office/officeart/2005/8/layout/default"/>
    <dgm:cxn modelId="{7F950E88-CE32-4D0A-9F20-93E5DC70571F}" type="presParOf" srcId="{60AA86D7-2857-4805-A423-2C276AE27E27}" destId="{7A7A6074-F69A-444D-ACA0-7BC67D2E1EC2}" srcOrd="3" destOrd="0" presId="urn:microsoft.com/office/officeart/2005/8/layout/default"/>
    <dgm:cxn modelId="{2C578506-786B-4106-9789-D7EAFE0F9A76}" type="presParOf" srcId="{60AA86D7-2857-4805-A423-2C276AE27E27}" destId="{1E02A153-8A1D-4D4B-B7E6-C24B57933E53}" srcOrd="4" destOrd="0" presId="urn:microsoft.com/office/officeart/2005/8/layout/default"/>
    <dgm:cxn modelId="{400F12EA-5A56-45BD-8C1B-1A40568F21D3}" type="presParOf" srcId="{60AA86D7-2857-4805-A423-2C276AE27E27}" destId="{AF95EDEB-CD99-4F49-8120-71A25E6F140B}" srcOrd="5" destOrd="0" presId="urn:microsoft.com/office/officeart/2005/8/layout/default"/>
    <dgm:cxn modelId="{B342F9FE-B135-40A5-A7D6-DC4ED03FBE78}" type="presParOf" srcId="{60AA86D7-2857-4805-A423-2C276AE27E27}" destId="{FE598B98-9183-4E29-AD35-6F9B00E797FB}" srcOrd="6" destOrd="0" presId="urn:microsoft.com/office/officeart/2005/8/layout/default"/>
    <dgm:cxn modelId="{389A479E-AC64-4661-BB4C-9B209E13E890}" type="presParOf" srcId="{60AA86D7-2857-4805-A423-2C276AE27E27}" destId="{391CABEC-4AD7-4067-8A91-8319309B893B}" srcOrd="7" destOrd="0" presId="urn:microsoft.com/office/officeart/2005/8/layout/default"/>
    <dgm:cxn modelId="{A2BA5958-6CF8-4F13-9072-8CFD95F5C6D4}" type="presParOf" srcId="{60AA86D7-2857-4805-A423-2C276AE27E27}" destId="{B504556D-C0C2-48C1-9A72-C5EAC93FB571}" srcOrd="8" destOrd="0" presId="urn:microsoft.com/office/officeart/2005/8/layout/default"/>
    <dgm:cxn modelId="{7BEF7ECF-DC09-4D11-89E6-BC219FE977D7}" type="presParOf" srcId="{60AA86D7-2857-4805-A423-2C276AE27E27}" destId="{343219F9-3009-4408-BA7F-FE9AC13CE6C7}" srcOrd="9" destOrd="0" presId="urn:microsoft.com/office/officeart/2005/8/layout/default"/>
    <dgm:cxn modelId="{7B4015D5-1153-4621-B556-2371BED0C7F2}" type="presParOf" srcId="{60AA86D7-2857-4805-A423-2C276AE27E27}" destId="{F23AD3CA-AFAB-4961-9DB5-0A829CC1496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5FA08-DEC3-4181-A5DB-432D83356E46}">
      <dsp:nvSpPr>
        <dsp:cNvPr id="0" name=""/>
        <dsp:cNvSpPr/>
      </dsp:nvSpPr>
      <dsp:spPr>
        <a:xfrm>
          <a:off x="0" y="243783"/>
          <a:ext cx="4697730" cy="13267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Farmacogenética</a:t>
          </a:r>
          <a:r>
            <a:rPr lang="en-US" sz="1800" kern="1200" dirty="0"/>
            <a:t>: </a:t>
          </a:r>
          <a:r>
            <a:rPr lang="en-US" sz="1800" kern="1200" dirty="0" err="1"/>
            <a:t>usada</a:t>
          </a:r>
          <a:r>
            <a:rPr lang="en-US" sz="1800" kern="1200" dirty="0"/>
            <a:t> </a:t>
          </a:r>
          <a:r>
            <a:rPr lang="en-US" sz="1800" kern="1200" dirty="0" err="1"/>
            <a:t>principalmente</a:t>
          </a:r>
          <a:r>
            <a:rPr lang="en-US" sz="1800" kern="1200" dirty="0"/>
            <a:t> para </a:t>
          </a:r>
          <a:r>
            <a:rPr lang="en-US" sz="1800" kern="1200" dirty="0" err="1"/>
            <a:t>asociar</a:t>
          </a:r>
          <a:r>
            <a:rPr lang="en-US" sz="1800" kern="1200" dirty="0"/>
            <a:t> la</a:t>
          </a:r>
          <a:r>
            <a:rPr lang="en-US" sz="1800" kern="1200" dirty="0">
              <a:latin typeface="Arial Black"/>
            </a:rPr>
            <a:t> </a:t>
          </a:r>
          <a:r>
            <a:rPr lang="en-US" sz="1800" kern="1200" dirty="0"/>
            <a:t> </a:t>
          </a:r>
          <a:r>
            <a:rPr lang="en-US" sz="1800" kern="1200" dirty="0" err="1"/>
            <a:t>variabilidad</a:t>
          </a:r>
          <a:r>
            <a:rPr lang="en-US" sz="1800" kern="1200" dirty="0"/>
            <a:t> </a:t>
          </a:r>
          <a:r>
            <a:rPr lang="en-US" sz="1800" kern="1200" dirty="0" err="1"/>
            <a:t>en</a:t>
          </a:r>
          <a:r>
            <a:rPr lang="en-US" sz="1800" kern="1200" dirty="0"/>
            <a:t> la </a:t>
          </a:r>
          <a:r>
            <a:rPr lang="en-US" sz="1800" kern="1200" dirty="0" err="1"/>
            <a:t>respuesta</a:t>
          </a:r>
          <a:r>
            <a:rPr lang="en-US" sz="1800" kern="1200" dirty="0"/>
            <a:t> </a:t>
          </a:r>
          <a:r>
            <a:rPr lang="en-US" sz="1800" kern="1200" dirty="0" err="1"/>
            <a:t>farmacológica</a:t>
          </a:r>
          <a:r>
            <a:rPr lang="en-US" sz="1800" kern="1200" dirty="0"/>
            <a:t> a genes</a:t>
          </a:r>
          <a:r>
            <a:rPr lang="en-US" sz="1800" kern="1200" dirty="0">
              <a:latin typeface="Arial Black"/>
            </a:rPr>
            <a:t> </a:t>
          </a:r>
          <a:r>
            <a:rPr lang="en-US" sz="1800" kern="1200" dirty="0"/>
            <a:t> </a:t>
          </a:r>
          <a:r>
            <a:rPr lang="en-US" sz="1800" kern="1200" dirty="0" err="1"/>
            <a:t>responsables</a:t>
          </a:r>
          <a:r>
            <a:rPr lang="en-US" sz="1800" kern="1200" dirty="0"/>
            <a:t> del </a:t>
          </a:r>
          <a:r>
            <a:rPr lang="en-US" sz="1800" kern="1200" dirty="0" err="1"/>
            <a:t>metabolismo</a:t>
          </a:r>
          <a:r>
            <a:rPr lang="en-US" sz="1800" kern="1200" dirty="0"/>
            <a:t> de </a:t>
          </a:r>
          <a:r>
            <a:rPr lang="en-US" sz="1800" kern="1200" dirty="0" err="1"/>
            <a:t>fármacos</a:t>
          </a:r>
          <a:r>
            <a:rPr lang="en-US" sz="1800" kern="1200" dirty="0"/>
            <a:t>.</a:t>
          </a:r>
        </a:p>
      </dsp:txBody>
      <dsp:txXfrm>
        <a:off x="64768" y="308551"/>
        <a:ext cx="4568194" cy="1197243"/>
      </dsp:txXfrm>
    </dsp:sp>
    <dsp:sp modelId="{A32CC4BC-05EC-4B0B-B2A8-0C5BE0A3A5EC}">
      <dsp:nvSpPr>
        <dsp:cNvPr id="0" name=""/>
        <dsp:cNvSpPr/>
      </dsp:nvSpPr>
      <dsp:spPr>
        <a:xfrm>
          <a:off x="0" y="1570563"/>
          <a:ext cx="469773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 err="1"/>
            <a:t>Generalmente</a:t>
          </a:r>
          <a:r>
            <a:rPr lang="en-US" sz="1400" kern="1200" dirty="0"/>
            <a:t> al </a:t>
          </a:r>
          <a:r>
            <a:rPr lang="en-US" sz="1400" kern="1200" dirty="0" err="1"/>
            <a:t>efecto</a:t>
          </a:r>
          <a:r>
            <a:rPr lang="en-US" sz="1400" kern="1200" dirty="0"/>
            <a:t> </a:t>
          </a:r>
          <a:r>
            <a:rPr lang="en-US" sz="1400" kern="1200" dirty="0" err="1"/>
            <a:t>farmacológico</a:t>
          </a:r>
          <a:r>
            <a:rPr lang="en-US" sz="1400" kern="1200" dirty="0"/>
            <a:t> </a:t>
          </a:r>
          <a:r>
            <a:rPr lang="en-US" sz="1400" b="1" kern="1200" dirty="0" err="1"/>
            <a:t>monogénico</a:t>
          </a:r>
          <a:r>
            <a:rPr lang="en-US" sz="1400" kern="1200" dirty="0"/>
            <a:t>.</a:t>
          </a:r>
        </a:p>
      </dsp:txBody>
      <dsp:txXfrm>
        <a:off x="0" y="1570563"/>
        <a:ext cx="4697730" cy="298080"/>
      </dsp:txXfrm>
    </dsp:sp>
    <dsp:sp modelId="{DA4D78B0-96DD-4032-A2A0-D0837BCBD615}">
      <dsp:nvSpPr>
        <dsp:cNvPr id="0" name=""/>
        <dsp:cNvSpPr/>
      </dsp:nvSpPr>
      <dsp:spPr>
        <a:xfrm>
          <a:off x="0" y="1868643"/>
          <a:ext cx="4697730" cy="132677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Farmacogenómica</a:t>
          </a:r>
          <a:r>
            <a:rPr lang="en-US" sz="1800" kern="1200" dirty="0"/>
            <a:t>: </a:t>
          </a:r>
          <a:r>
            <a:rPr lang="en-US" sz="1800" kern="1200" dirty="0" err="1"/>
            <a:t>incluye</a:t>
          </a:r>
          <a:r>
            <a:rPr lang="en-US" sz="1800" kern="1200" dirty="0"/>
            <a:t> a </a:t>
          </a:r>
          <a:r>
            <a:rPr lang="en-US" sz="1800" kern="1200" dirty="0" err="1"/>
            <a:t>todos</a:t>
          </a:r>
          <a:r>
            <a:rPr lang="en-US" sz="1800" kern="1200" dirty="0"/>
            <a:t> </a:t>
          </a:r>
          <a:r>
            <a:rPr lang="en-US" sz="1800" kern="1200" dirty="0" err="1"/>
            <a:t>los</a:t>
          </a:r>
          <a:r>
            <a:rPr lang="en-US" sz="1800" kern="1200" dirty="0"/>
            <a:t> genes</a:t>
          </a:r>
          <a:r>
            <a:rPr lang="en-US" sz="1800" kern="1200" dirty="0">
              <a:latin typeface="Arial Black"/>
            </a:rPr>
            <a:t> </a:t>
          </a:r>
          <a:r>
            <a:rPr lang="en-US" sz="1800" kern="1200" dirty="0"/>
            <a:t> </a:t>
          </a:r>
          <a:r>
            <a:rPr lang="en-US" sz="1800" kern="1200" dirty="0" err="1"/>
            <a:t>involucrados</a:t>
          </a:r>
          <a:r>
            <a:rPr lang="en-US" sz="1800" kern="1200" dirty="0"/>
            <a:t> </a:t>
          </a:r>
          <a:r>
            <a:rPr lang="en-US" sz="1800" kern="1200" dirty="0" err="1"/>
            <a:t>en</a:t>
          </a:r>
          <a:r>
            <a:rPr lang="en-US" sz="1800" kern="1200" dirty="0"/>
            <a:t> la </a:t>
          </a:r>
          <a:r>
            <a:rPr lang="en-US" sz="1800" kern="1200" dirty="0" err="1"/>
            <a:t>eficiencia</a:t>
          </a:r>
          <a:r>
            <a:rPr lang="en-US" sz="1800" kern="1200" dirty="0"/>
            <a:t>, </a:t>
          </a:r>
          <a:r>
            <a:rPr lang="en-US" sz="1800" kern="1200" dirty="0" err="1"/>
            <a:t>seguridad</a:t>
          </a:r>
          <a:r>
            <a:rPr lang="en-US" sz="1800" kern="1200" dirty="0"/>
            <a:t> y </a:t>
          </a:r>
          <a:r>
            <a:rPr lang="en-US" sz="1800" kern="1200" dirty="0" err="1"/>
            <a:t>efectos</a:t>
          </a:r>
          <a:r>
            <a:rPr lang="en-US" sz="1800" kern="1200" dirty="0">
              <a:latin typeface="Arial Black"/>
            </a:rPr>
            <a:t> </a:t>
          </a:r>
          <a:r>
            <a:rPr lang="en-US" sz="1800" kern="1200" dirty="0"/>
            <a:t> </a:t>
          </a:r>
          <a:r>
            <a:rPr lang="en-US" sz="1800" kern="1200" dirty="0" err="1"/>
            <a:t>adversos</a:t>
          </a:r>
          <a:r>
            <a:rPr lang="en-US" sz="1800" kern="1200" dirty="0"/>
            <a:t> de </a:t>
          </a:r>
          <a:r>
            <a:rPr lang="en-US" sz="1800" kern="1200" dirty="0" err="1"/>
            <a:t>medicamentos</a:t>
          </a:r>
          <a:r>
            <a:rPr lang="en-US" sz="1800" kern="1200" dirty="0"/>
            <a:t>.</a:t>
          </a:r>
        </a:p>
      </dsp:txBody>
      <dsp:txXfrm>
        <a:off x="64768" y="1933411"/>
        <a:ext cx="4568194" cy="1197243"/>
      </dsp:txXfrm>
    </dsp:sp>
    <dsp:sp modelId="{3AE7E890-6378-4C11-BBE8-F66DA8EF8B81}">
      <dsp:nvSpPr>
        <dsp:cNvPr id="0" name=""/>
        <dsp:cNvSpPr/>
      </dsp:nvSpPr>
      <dsp:spPr>
        <a:xfrm>
          <a:off x="0" y="3195423"/>
          <a:ext cx="4697730" cy="689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 err="1"/>
            <a:t>Parte</a:t>
          </a:r>
          <a:r>
            <a:rPr lang="en-US" sz="1400" kern="1200" dirty="0"/>
            <a:t> del </a:t>
          </a:r>
          <a:r>
            <a:rPr lang="en-US" sz="1400" kern="1200" dirty="0" err="1"/>
            <a:t>desarrollo</a:t>
          </a:r>
          <a:r>
            <a:rPr lang="en-US" sz="1400" kern="1200" dirty="0"/>
            <a:t> de </a:t>
          </a:r>
          <a:r>
            <a:rPr lang="en-US" sz="1400" kern="1200" dirty="0" err="1"/>
            <a:t>medicamentos</a:t>
          </a:r>
          <a:r>
            <a:rPr lang="en-US" sz="1400" kern="1200" dirty="0"/>
            <a:t> actual.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 err="1"/>
            <a:t>Evidenciando</a:t>
          </a:r>
          <a:r>
            <a:rPr lang="en-US" sz="1400" kern="1200" dirty="0"/>
            <a:t> </a:t>
          </a:r>
          <a:r>
            <a:rPr lang="en-US" sz="1400" kern="1200" dirty="0" err="1"/>
            <a:t>el</a:t>
          </a:r>
          <a:r>
            <a:rPr lang="en-US" sz="1400" kern="1200" dirty="0"/>
            <a:t> </a:t>
          </a:r>
          <a:r>
            <a:rPr lang="en-US" sz="1400" kern="1200" dirty="0" err="1"/>
            <a:t>efecto</a:t>
          </a:r>
          <a:r>
            <a:rPr lang="en-US" sz="1400" kern="1200" dirty="0"/>
            <a:t> </a:t>
          </a:r>
          <a:r>
            <a:rPr lang="en-US" sz="1400" b="1" kern="1200" dirty="0" err="1"/>
            <a:t>poligénico</a:t>
          </a:r>
          <a:r>
            <a:rPr lang="en-US" sz="1400" b="1" kern="1200" dirty="0"/>
            <a:t> </a:t>
          </a:r>
          <a:r>
            <a:rPr lang="en-US" sz="1400" kern="1200" dirty="0" err="1"/>
            <a:t>sobre</a:t>
          </a:r>
          <a:r>
            <a:rPr lang="en-US" sz="1400" kern="1200" dirty="0"/>
            <a:t> la </a:t>
          </a:r>
          <a:r>
            <a:rPr lang="en-US" sz="1400" kern="1200" dirty="0" err="1"/>
            <a:t>respuesta</a:t>
          </a:r>
          <a:r>
            <a:rPr lang="en-US" sz="1400" kern="1200" dirty="0">
              <a:latin typeface="Arial Black"/>
            </a:rPr>
            <a:t> </a:t>
          </a:r>
          <a:r>
            <a:rPr lang="en-US" sz="1400" kern="1200" dirty="0"/>
            <a:t> </a:t>
          </a:r>
          <a:r>
            <a:rPr lang="en-US" sz="1400" kern="1200" dirty="0" err="1"/>
            <a:t>farmacológica</a:t>
          </a:r>
          <a:r>
            <a:rPr lang="en-US" sz="1400" kern="1200" dirty="0"/>
            <a:t>.</a:t>
          </a:r>
        </a:p>
      </dsp:txBody>
      <dsp:txXfrm>
        <a:off x="0" y="3195423"/>
        <a:ext cx="4697730" cy="68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C7844-E8FB-4F2B-8B64-59C7D7208226}">
      <dsp:nvSpPr>
        <dsp:cNvPr id="0" name=""/>
        <dsp:cNvSpPr/>
      </dsp:nvSpPr>
      <dsp:spPr>
        <a:xfrm>
          <a:off x="294316" y="982"/>
          <a:ext cx="1771371" cy="10628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Efectos farmacológicos varían de persona a persona con</a:t>
          </a:r>
          <a:r>
            <a:rPr lang="es-ES" sz="1200" kern="1200"/>
            <a:t>  determinantes</a:t>
          </a:r>
          <a:r>
            <a:rPr lang="en-US" sz="1200" kern="1200"/>
            <a:t> genéticas importantes.</a:t>
          </a:r>
        </a:p>
      </dsp:txBody>
      <dsp:txXfrm>
        <a:off x="294316" y="982"/>
        <a:ext cx="1771371" cy="1062822"/>
      </dsp:txXfrm>
    </dsp:sp>
    <dsp:sp modelId="{07B78816-4B02-4D39-97F7-E4AC7C475B68}">
      <dsp:nvSpPr>
        <dsp:cNvPr id="0" name=""/>
        <dsp:cNvSpPr/>
      </dsp:nvSpPr>
      <dsp:spPr>
        <a:xfrm>
          <a:off x="2242825" y="982"/>
          <a:ext cx="1771371" cy="1062822"/>
        </a:xfrm>
        <a:prstGeom prst="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 respuesta farmacológica es multifactorial.</a:t>
          </a:r>
        </a:p>
      </dsp:txBody>
      <dsp:txXfrm>
        <a:off x="2242825" y="982"/>
        <a:ext cx="1771371" cy="1062822"/>
      </dsp:txXfrm>
    </dsp:sp>
    <dsp:sp modelId="{1E02A153-8A1D-4D4B-B7E6-C24B57933E53}">
      <dsp:nvSpPr>
        <dsp:cNvPr id="0" name=""/>
        <dsp:cNvSpPr/>
      </dsp:nvSpPr>
      <dsp:spPr>
        <a:xfrm>
          <a:off x="294316" y="1240942"/>
          <a:ext cx="1771371" cy="1062822"/>
        </a:xfrm>
        <a:prstGeom prst="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Diversas mutaciones afectan la FC y FD de los </a:t>
          </a:r>
          <a:r>
            <a:rPr lang="es-ES" sz="1200" kern="1200"/>
            <a:t>fármacos causando</a:t>
          </a:r>
          <a:r>
            <a:rPr lang="en-US" sz="1200" kern="1200"/>
            <a:t> RAM o ineficacia terapéutica.</a:t>
          </a:r>
        </a:p>
      </dsp:txBody>
      <dsp:txXfrm>
        <a:off x="294316" y="1240942"/>
        <a:ext cx="1771371" cy="1062822"/>
      </dsp:txXfrm>
    </dsp:sp>
    <dsp:sp modelId="{FE598B98-9183-4E29-AD35-6F9B00E797FB}">
      <dsp:nvSpPr>
        <dsp:cNvPr id="0" name=""/>
        <dsp:cNvSpPr/>
      </dsp:nvSpPr>
      <dsp:spPr>
        <a:xfrm>
          <a:off x="2242825" y="1240942"/>
          <a:ext cx="1771371" cy="1062822"/>
        </a:xfrm>
        <a:prstGeom prst="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Cientos de polimorfismos genéticos se han asociado a la  respuesta de cientos de fármacos tanto en FC como en FD.</a:t>
          </a:r>
        </a:p>
      </dsp:txBody>
      <dsp:txXfrm>
        <a:off x="2242825" y="1240942"/>
        <a:ext cx="1771371" cy="1062822"/>
      </dsp:txXfrm>
    </dsp:sp>
    <dsp:sp modelId="{B504556D-C0C2-48C1-9A72-C5EAC93FB571}">
      <dsp:nvSpPr>
        <dsp:cNvPr id="0" name=""/>
        <dsp:cNvSpPr/>
      </dsp:nvSpPr>
      <dsp:spPr>
        <a:xfrm>
          <a:off x="294316" y="2480902"/>
          <a:ext cx="1771371" cy="1062822"/>
        </a:xfrm>
        <a:prstGeom prst="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 frecuencia de variaciones genéticas varía según la</a:t>
          </a:r>
          <a:r>
            <a:rPr lang="es-ES" sz="1200" kern="1200"/>
            <a:t>  </a:t>
          </a:r>
          <a:r>
            <a:rPr lang="en-US" sz="1200" kern="1200"/>
            <a:t>población de estudio.</a:t>
          </a:r>
        </a:p>
      </dsp:txBody>
      <dsp:txXfrm>
        <a:off x="294316" y="2480902"/>
        <a:ext cx="1771371" cy="1062822"/>
      </dsp:txXfrm>
    </dsp:sp>
    <dsp:sp modelId="{F23AD3CA-AFAB-4961-9DB5-0A829CC14965}">
      <dsp:nvSpPr>
        <dsp:cNvPr id="0" name=""/>
        <dsp:cNvSpPr/>
      </dsp:nvSpPr>
      <dsp:spPr>
        <a:xfrm>
          <a:off x="2242825" y="2480902"/>
          <a:ext cx="1771371" cy="106282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El conocimiento de estas variaciones ya tiene </a:t>
          </a:r>
          <a:r>
            <a:rPr lang="es-ES" sz="1200" kern="1200"/>
            <a:t>aplicaciones en</a:t>
          </a:r>
          <a:r>
            <a:rPr lang="en-US" sz="1200" kern="1200"/>
            <a:t> la medicina y terapéutica.</a:t>
          </a:r>
        </a:p>
      </dsp:txBody>
      <dsp:txXfrm>
        <a:off x="2242825" y="2480902"/>
        <a:ext cx="1771371" cy="1062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0.43488</cdr:x>
      <cdr:y>0.02947</cdr:y>
    </cdr:from>
    <cdr:to>
      <cdr:x>0.44663</cdr:x>
      <cdr:y>0.94843</cdr:y>
    </cdr:to>
    <cdr:cxnSp macro="">
      <cdr:nvCxnSpPr>
        <cdr:cNvPr id="2" name="Conector recto 11">
          <a:extLst xmlns:a="http://schemas.openxmlformats.org/drawingml/2006/main">
            <a:ext uri="{FF2B5EF4-FFF2-40B4-BE49-F238E27FC236}">
              <a16:creationId xmlns:a16="http://schemas.microsoft.com/office/drawing/2014/main" id="{0912EA75-76A2-764E-9741-0953EB8F0257}"/>
            </a:ext>
          </a:extLst>
        </cdr:cNvPr>
        <cdr:cNvCxnSpPr/>
      </cdr:nvCxnSpPr>
      <cdr:spPr>
        <a:xfrm xmlns:a="http://schemas.openxmlformats.org/drawingml/2006/main">
          <a:off x="1592380" y="167958"/>
          <a:ext cx="43031" cy="5237031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CC33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3E704-3BE5-45D1-8595-0791ED3D4B3F}" type="datetimeFigureOut">
              <a:t>14/07/2022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D67FC-339C-48FA-B767-2DF1FBFA21D5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55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29" name="Google Shape;1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1576802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131576802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Caida del 22 % con respect al 19</a:t>
            </a:r>
            <a:endParaRPr/>
          </a:p>
        </p:txBody>
      </p:sp>
      <p:sp>
        <p:nvSpPr>
          <p:cNvPr id="239" name="Google Shape;239;g131576802a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1576802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131576802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Mayor tiempo de tratamiento</a:t>
            </a:r>
            <a:endParaRPr sz="120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Menos apego</a:t>
            </a:r>
            <a:endParaRPr sz="120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Mayor costo al sistema de salud</a:t>
            </a:r>
            <a:endParaRPr sz="120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Mayores complicaciones. 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52" name="Google Shape;252;g131576802a5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90" name="Google Shape;29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s-ES_tradnl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_tradnl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322963"/>
            <a:ext cx="6858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0945"/>
            <a:ext cx="7386066" cy="811530"/>
          </a:xfrm>
        </p:spPr>
        <p:txBody>
          <a:bodyPr anchor="b">
            <a:normAutofit/>
          </a:bodyPr>
          <a:lstStyle>
            <a:lvl1pPr>
              <a:defRPr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4610029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18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744961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20"/>
            <a:ext cx="7886700" cy="1325563"/>
          </a:xfrm>
        </p:spPr>
        <p:txBody>
          <a:bodyPr>
            <a:normAutofit/>
          </a:bodyPr>
          <a:lstStyle>
            <a:lvl1pPr algn="ctr">
              <a:defRPr sz="36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1" y="766354"/>
            <a:ext cx="4363031" cy="509444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‹Nº›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557213" y="434341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4"/>
            <a:ext cx="78867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24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80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3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09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November 30,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028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398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75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478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964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74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155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s-ES_tradnl"/>
              <a:t>Clic para editar título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/>
          <a:lstStyle/>
          <a:p>
            <a:fld id="{4382A7F7-08BF-4252-8141-63FB96055BBB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425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425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25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25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0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075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0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075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4623563" y="2285238"/>
            <a:ext cx="581190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623063" y="370713"/>
            <a:ext cx="5811900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491" y="274638"/>
            <a:ext cx="8582189" cy="489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91" y="972274"/>
            <a:ext cx="8582189" cy="5384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8516"/>
            <a:ext cx="2346480" cy="2429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0000FF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6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3200" b="1" kern="1200">
          <a:solidFill>
            <a:srgbClr val="800000"/>
          </a:solidFill>
          <a:latin typeface="Arial"/>
          <a:ea typeface="+mj-ea"/>
          <a:cs typeface="Arial"/>
        </a:defRPr>
      </a:lvl1pPr>
    </p:titleStyle>
    <p:bodyStyle>
      <a:lvl1pPr marL="179388" indent="-179388" algn="l" defTabSz="457200" rtl="0" eaLnBrk="1" latinLnBrk="0" hangingPunct="1">
        <a:spcBef>
          <a:spcPts val="600"/>
        </a:spcBef>
        <a:buClr>
          <a:srgbClr val="800000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357188" indent="-177800" algn="l" defTabSz="457200" rtl="0" eaLnBrk="1" latinLnBrk="0" hangingPunct="1">
        <a:spcBef>
          <a:spcPts val="600"/>
        </a:spcBef>
        <a:buClr>
          <a:srgbClr val="800000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714375" indent="-177800" algn="l" defTabSz="457200" rtl="0" eaLnBrk="1" latinLnBrk="0" hangingPunct="1">
        <a:spcBef>
          <a:spcPts val="600"/>
        </a:spcBef>
        <a:buClr>
          <a:srgbClr val="800000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893763" indent="-179388" algn="l" defTabSz="457200" rtl="0" eaLnBrk="1" latinLnBrk="0" hangingPunct="1">
        <a:spcBef>
          <a:spcPts val="600"/>
        </a:spcBef>
        <a:buClr>
          <a:srgbClr val="800000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1260475" indent="-188913" algn="l" defTabSz="457200" rtl="0" eaLnBrk="1" latinLnBrk="0" hangingPunct="1">
        <a:spcBef>
          <a:spcPts val="600"/>
        </a:spcBef>
        <a:buClr>
          <a:srgbClr val="800000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8.png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E6C23-3591-60B9-3C08-7474CC7FDB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Variabilidad del genoma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F1487B-774B-34F2-854F-E1A4BFB554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085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0111D-D6E7-BA1C-6C84-1700FCA8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8D059E71-9A40-97A2-673F-AD09CFAF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590204"/>
            <a:ext cx="8860536" cy="56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B388C0B1-FCFB-FC6A-C645-540CB73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060" y="2020286"/>
            <a:ext cx="8262022" cy="4839937"/>
          </a:xfrm>
        </p:spPr>
      </p:pic>
      <p:pic>
        <p:nvPicPr>
          <p:cNvPr id="5" name="Imagen 5" descr="Imagen que contiene dibujo, plato, luz, alimentos&#10;&#10;Descripción generada automáticamente">
            <a:extLst>
              <a:ext uri="{FF2B5EF4-FFF2-40B4-BE49-F238E27FC236}">
                <a16:creationId xmlns:a16="http://schemas.microsoft.com/office/drawing/2014/main" id="{D52B4908-28A9-C9CE-F750-1021EA6AD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84" y="225449"/>
            <a:ext cx="5303520" cy="15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5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71F7D-73CF-F6C9-9418-80695F3F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3DB6C8E0-AF07-EB39-AF22-2E96ECBF3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25" y="2770094"/>
            <a:ext cx="5252964" cy="3267169"/>
          </a:xfrm>
        </p:spPr>
      </p:pic>
    </p:spTree>
    <p:extLst>
      <p:ext uri="{BB962C8B-B14F-4D97-AF65-F5344CB8AC3E}">
        <p14:creationId xmlns:p14="http://schemas.microsoft.com/office/powerpoint/2010/main" val="29547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85725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857247"/>
            <a:ext cx="9144000" cy="4801936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997291" y="-1133193"/>
            <a:ext cx="5143501" cy="9124385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1073" y="857250"/>
            <a:ext cx="4572001" cy="51435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857248"/>
            <a:ext cx="9137153" cy="515394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85" y="860287"/>
            <a:ext cx="7662432" cy="354678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020" y="1630054"/>
            <a:ext cx="6110785" cy="2310932"/>
          </a:xfrm>
        </p:spPr>
        <p:txBody>
          <a:bodyPr anchor="ctr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Farmacogenética</a:t>
            </a:r>
            <a:r>
              <a:rPr lang="en-US" sz="3600" dirty="0">
                <a:solidFill>
                  <a:srgbClr val="FFFFFF"/>
                </a:solidFill>
              </a:rPr>
              <a:t> 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9957" y="4735570"/>
            <a:ext cx="6808971" cy="645465"/>
          </a:xfrm>
        </p:spPr>
        <p:txBody>
          <a:bodyPr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384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" y="5277231"/>
            <a:ext cx="6858000" cy="723900"/>
            <a:chOff x="0" y="5893308"/>
            <a:chExt cx="9144000" cy="96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893308"/>
              <a:ext cx="9144000" cy="9646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912715"/>
              <a:ext cx="9144000" cy="945515"/>
            </a:xfrm>
            <a:custGeom>
              <a:avLst/>
              <a:gdLst/>
              <a:ahLst/>
              <a:cxnLst/>
              <a:rect l="l" t="t" r="r" b="b"/>
              <a:pathLst>
                <a:path w="9144000" h="945515">
                  <a:moveTo>
                    <a:pt x="9143999" y="0"/>
                  </a:moveTo>
                  <a:lnTo>
                    <a:pt x="0" y="0"/>
                  </a:lnTo>
                  <a:lnTo>
                    <a:pt x="0" y="945282"/>
                  </a:lnTo>
                  <a:lnTo>
                    <a:pt x="9143999" y="945282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8044" y="6330696"/>
              <a:ext cx="3851148" cy="3962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8586" y="5999289"/>
              <a:ext cx="3316986" cy="3485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8309" y="1458620"/>
            <a:ext cx="5842159" cy="470802"/>
          </a:xfrm>
          <a:prstGeom prst="rect">
            <a:avLst/>
          </a:prstGeom>
        </p:spPr>
        <p:txBody>
          <a:bodyPr vert="horz" wrap="square" lIns="0" tIns="9049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spc="-8" dirty="0"/>
              <a:t>Ramas</a:t>
            </a:r>
            <a:r>
              <a:rPr sz="3000" spc="-15" dirty="0"/>
              <a:t> </a:t>
            </a:r>
            <a:r>
              <a:rPr sz="3000" spc="-4" dirty="0"/>
              <a:t>de</a:t>
            </a:r>
            <a:r>
              <a:rPr sz="3000" spc="-15" dirty="0"/>
              <a:t> </a:t>
            </a:r>
            <a:r>
              <a:rPr sz="3000" spc="-4" dirty="0"/>
              <a:t>la</a:t>
            </a:r>
            <a:r>
              <a:rPr lang="es-ES_tradnl" sz="3000" spc="-4" dirty="0"/>
              <a:t> f</a:t>
            </a:r>
            <a:r>
              <a:rPr sz="3000" spc="-8" dirty="0"/>
              <a:t>armacología</a:t>
            </a:r>
            <a:endParaRPr sz="3000"/>
          </a:p>
        </p:txBody>
      </p:sp>
      <p:grpSp>
        <p:nvGrpSpPr>
          <p:cNvPr id="8" name="object 8"/>
          <p:cNvGrpSpPr/>
          <p:nvPr/>
        </p:nvGrpSpPr>
        <p:grpSpPr>
          <a:xfrm>
            <a:off x="2721483" y="2763583"/>
            <a:ext cx="3687604" cy="821055"/>
            <a:chOff x="2104644" y="2541777"/>
            <a:chExt cx="4916805" cy="109474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4644" y="3041904"/>
              <a:ext cx="4916424" cy="5943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8029" y="2541777"/>
              <a:ext cx="4124579" cy="51879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879397" y="2030540"/>
            <a:ext cx="532590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tabLst>
                <a:tab pos="3299460" algn="l"/>
              </a:tabLst>
            </a:pPr>
            <a:r>
              <a:rPr sz="2400" spc="-8" dirty="0">
                <a:solidFill>
                  <a:srgbClr val="00AFEF"/>
                </a:solidFill>
                <a:latin typeface="Calibri"/>
                <a:cs typeface="Calibri"/>
              </a:rPr>
              <a:t>Farmacodinamia	</a:t>
            </a:r>
            <a:r>
              <a:rPr sz="2400" spc="-11" dirty="0">
                <a:solidFill>
                  <a:srgbClr val="00AFEF"/>
                </a:solidFill>
                <a:latin typeface="Calibri"/>
                <a:cs typeface="Calibri"/>
              </a:rPr>
              <a:t>Farmacocinética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7154" y="3438429"/>
            <a:ext cx="5783580" cy="144709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395538" marR="678656" indent="-425291">
              <a:spcBef>
                <a:spcPts val="79"/>
              </a:spcBef>
              <a:tabLst>
                <a:tab pos="5098256" algn="l"/>
              </a:tabLst>
            </a:pPr>
            <a:r>
              <a:rPr sz="2400" spc="-8" dirty="0">
                <a:solidFill>
                  <a:srgbClr val="00AFEF"/>
                </a:solidFill>
                <a:latin typeface="Calibri"/>
                <a:cs typeface="Calibri"/>
              </a:rPr>
              <a:t>Farmacología </a:t>
            </a:r>
            <a:r>
              <a:rPr sz="2400" u="heavy" spc="-8" dirty="0">
                <a:solidFill>
                  <a:srgbClr val="00AFEF"/>
                </a:solidFill>
                <a:uFill>
                  <a:solidFill>
                    <a:srgbClr val="F5C040"/>
                  </a:solidFill>
                </a:u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spc="-8" dirty="0">
                <a:solidFill>
                  <a:srgbClr val="00AFEF"/>
                </a:solidFill>
                <a:latin typeface="Calibri"/>
                <a:cs typeface="Calibri"/>
              </a:rPr>
              <a:t>Clínica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41"/>
              </a:spcBef>
            </a:pPr>
            <a:endParaRPr sz="2138">
              <a:latin typeface="Calibri"/>
              <a:cs typeface="Calibri"/>
            </a:endParaRPr>
          </a:p>
          <a:p>
            <a:pPr marL="9525">
              <a:tabLst>
                <a:tab pos="3569018" algn="l"/>
              </a:tabLst>
            </a:pPr>
            <a:r>
              <a:rPr sz="2400" spc="-8" dirty="0">
                <a:solidFill>
                  <a:srgbClr val="00AFEF"/>
                </a:solidFill>
                <a:latin typeface="Calibri"/>
                <a:cs typeface="Calibri"/>
              </a:rPr>
              <a:t>Farmacoeconomía	Farmacovigilancia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22851" y="2436875"/>
            <a:ext cx="1699736" cy="1147763"/>
            <a:chOff x="4506467" y="2106167"/>
            <a:chExt cx="2266315" cy="153035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6467" y="3241547"/>
              <a:ext cx="111251" cy="3947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62093" y="3264407"/>
              <a:ext cx="0" cy="308610"/>
            </a:xfrm>
            <a:custGeom>
              <a:avLst/>
              <a:gdLst/>
              <a:ahLst/>
              <a:cxnLst/>
              <a:rect l="l" t="t" r="r" b="b"/>
              <a:pathLst>
                <a:path h="308610">
                  <a:moveTo>
                    <a:pt x="0" y="30860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C04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6379" y="2106167"/>
              <a:ext cx="1446276" cy="533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72480" y="2141600"/>
              <a:ext cx="1353820" cy="423545"/>
            </a:xfrm>
            <a:custGeom>
              <a:avLst/>
              <a:gdLst/>
              <a:ahLst/>
              <a:cxnLst/>
              <a:rect l="l" t="t" r="r" b="b"/>
              <a:pathLst>
                <a:path w="1353820" h="423544">
                  <a:moveTo>
                    <a:pt x="0" y="423290"/>
                  </a:moveTo>
                  <a:lnTo>
                    <a:pt x="1353439" y="0"/>
                  </a:lnTo>
                </a:path>
              </a:pathLst>
            </a:custGeom>
            <a:ln w="25400">
              <a:solidFill>
                <a:srgbClr val="F5C04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220849" y="2324863"/>
            <a:ext cx="1531620" cy="1568291"/>
            <a:chOff x="1437132" y="1956816"/>
            <a:chExt cx="2042160" cy="209105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132" y="2022348"/>
              <a:ext cx="111252" cy="201320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92377" y="2044573"/>
              <a:ext cx="0" cy="1927860"/>
            </a:xfrm>
            <a:custGeom>
              <a:avLst/>
              <a:gdLst/>
              <a:ahLst/>
              <a:cxnLst/>
              <a:rect l="l" t="t" r="r" b="b"/>
              <a:pathLst>
                <a:path h="1927860">
                  <a:moveTo>
                    <a:pt x="0" y="192773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C04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9324" y="3936492"/>
              <a:ext cx="2029968" cy="111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8004" y="1956816"/>
              <a:ext cx="1024128" cy="6812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92377" y="1990217"/>
              <a:ext cx="1944370" cy="1982470"/>
            </a:xfrm>
            <a:custGeom>
              <a:avLst/>
              <a:gdLst/>
              <a:ahLst/>
              <a:cxnLst/>
              <a:rect l="l" t="t" r="r" b="b"/>
              <a:pathLst>
                <a:path w="1944370" h="1982470">
                  <a:moveTo>
                    <a:pt x="1800225" y="574675"/>
                  </a:moveTo>
                  <a:lnTo>
                    <a:pt x="874903" y="0"/>
                  </a:lnTo>
                </a:path>
                <a:path w="1944370" h="1982470">
                  <a:moveTo>
                    <a:pt x="1944243" y="1982089"/>
                  </a:moveTo>
                  <a:lnTo>
                    <a:pt x="0" y="1982089"/>
                  </a:lnTo>
                </a:path>
              </a:pathLst>
            </a:custGeom>
            <a:ln w="25400">
              <a:solidFill>
                <a:srgbClr val="F5C04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362957" y="2440305"/>
            <a:ext cx="1478279" cy="1453039"/>
            <a:chOff x="5626608" y="2110739"/>
            <a:chExt cx="1971039" cy="1937385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5888" y="2110739"/>
              <a:ext cx="111251" cy="19248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541133" y="2132837"/>
              <a:ext cx="0" cy="1839595"/>
            </a:xfrm>
            <a:custGeom>
              <a:avLst/>
              <a:gdLst/>
              <a:ahLst/>
              <a:cxnLst/>
              <a:rect l="l" t="t" r="r" b="b"/>
              <a:pathLst>
                <a:path h="1839595">
                  <a:moveTo>
                    <a:pt x="0" y="183946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C04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6608" y="3936491"/>
              <a:ext cx="1956815" cy="11125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604896" y="4049649"/>
            <a:ext cx="3868103" cy="1289685"/>
            <a:chOff x="1949195" y="4256532"/>
            <a:chExt cx="5157470" cy="1719580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06467" y="4488180"/>
              <a:ext cx="112775" cy="14874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562094" y="4510913"/>
              <a:ext cx="1905" cy="1402080"/>
            </a:xfrm>
            <a:custGeom>
              <a:avLst/>
              <a:gdLst/>
              <a:ahLst/>
              <a:cxnLst/>
              <a:rect l="l" t="t" r="r" b="b"/>
              <a:pathLst>
                <a:path w="1904" h="1402079">
                  <a:moveTo>
                    <a:pt x="0" y="0"/>
                  </a:moveTo>
                  <a:lnTo>
                    <a:pt x="1904" y="1401813"/>
                  </a:lnTo>
                </a:path>
              </a:pathLst>
            </a:custGeom>
            <a:ln w="25400">
              <a:solidFill>
                <a:srgbClr val="F5C04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2372" y="4256532"/>
              <a:ext cx="1844039" cy="6766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308854" y="4291711"/>
              <a:ext cx="1751964" cy="566420"/>
            </a:xfrm>
            <a:custGeom>
              <a:avLst/>
              <a:gdLst/>
              <a:ahLst/>
              <a:cxnLst/>
              <a:rect l="l" t="t" r="r" b="b"/>
              <a:pathLst>
                <a:path w="1751965" h="566420">
                  <a:moveTo>
                    <a:pt x="0" y="0"/>
                  </a:moveTo>
                  <a:lnTo>
                    <a:pt x="1751584" y="566293"/>
                  </a:lnTo>
                </a:path>
              </a:pathLst>
            </a:custGeom>
            <a:ln w="25400">
              <a:solidFill>
                <a:srgbClr val="F5C04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9195" y="4256532"/>
              <a:ext cx="1679448" cy="75895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996439" y="4291711"/>
              <a:ext cx="1584325" cy="649605"/>
            </a:xfrm>
            <a:custGeom>
              <a:avLst/>
              <a:gdLst/>
              <a:ahLst/>
              <a:cxnLst/>
              <a:rect l="l" t="t" r="r" b="b"/>
              <a:pathLst>
                <a:path w="1584325" h="649604">
                  <a:moveTo>
                    <a:pt x="1584198" y="0"/>
                  </a:moveTo>
                  <a:lnTo>
                    <a:pt x="0" y="649477"/>
                  </a:lnTo>
                </a:path>
              </a:pathLst>
            </a:custGeom>
            <a:ln w="25400">
              <a:solidFill>
                <a:srgbClr val="F5C04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49693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7901" y="2046446"/>
            <a:ext cx="1890236" cy="15985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8257" y="1344717"/>
            <a:ext cx="3308509" cy="932467"/>
          </a:xfrm>
          <a:prstGeom prst="rect">
            <a:avLst/>
          </a:prstGeom>
        </p:spPr>
        <p:txBody>
          <a:bodyPr vert="horz" wrap="square" lIns="0" tIns="9049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3000" spc="-34" dirty="0"/>
              <a:t>Efecto</a:t>
            </a:r>
            <a:r>
              <a:rPr sz="3000" spc="-26" dirty="0"/>
              <a:t> </a:t>
            </a:r>
            <a:r>
              <a:rPr sz="3000" spc="-11" dirty="0"/>
              <a:t>farmacológico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2691" y="2459737"/>
            <a:ext cx="2457450" cy="114528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24179" y="2679953"/>
            <a:ext cx="1495425" cy="585384"/>
          </a:xfrm>
          <a:prstGeom prst="rect">
            <a:avLst/>
          </a:prstGeom>
        </p:spPr>
        <p:txBody>
          <a:bodyPr vert="horz" wrap="square" lIns="0" tIns="40481" rIns="0" bIns="0" rtlCol="0">
            <a:spAutoFit/>
          </a:bodyPr>
          <a:lstStyle/>
          <a:p>
            <a:pPr marL="9525" marR="3810" indent="414814">
              <a:lnSpc>
                <a:spcPts val="2228"/>
              </a:lnSpc>
              <a:spcBef>
                <a:spcPts val="319"/>
              </a:spcBef>
            </a:pPr>
            <a:r>
              <a:rPr sz="1500" spc="-26" dirty="0">
                <a:latin typeface="Calibri"/>
                <a:cs typeface="Calibri"/>
              </a:rPr>
              <a:t>Efecto 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spc="-34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arma</a:t>
            </a:r>
            <a:r>
              <a:rPr sz="1500" spc="-23" dirty="0">
                <a:latin typeface="Calibri"/>
                <a:cs typeface="Calibri"/>
              </a:rPr>
              <a:t>c</a:t>
            </a:r>
            <a:r>
              <a:rPr sz="1500" spc="-4" dirty="0">
                <a:latin typeface="Calibri"/>
                <a:cs typeface="Calibri"/>
              </a:rPr>
              <a:t>ol</a:t>
            </a:r>
            <a:r>
              <a:rPr sz="1500" spc="4" dirty="0">
                <a:latin typeface="Calibri"/>
                <a:cs typeface="Calibri"/>
              </a:rPr>
              <a:t>ó</a:t>
            </a:r>
            <a:r>
              <a:rPr sz="1500" dirty="0">
                <a:latin typeface="Calibri"/>
                <a:cs typeface="Calibri"/>
              </a:rPr>
              <a:t>gi</a:t>
            </a:r>
            <a:r>
              <a:rPr sz="1500" spc="-19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o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252728" y="3545396"/>
            <a:ext cx="3228499" cy="1575435"/>
            <a:chOff x="146304" y="3584194"/>
            <a:chExt cx="4304665" cy="2100580"/>
          </a:xfrm>
        </p:grpSpPr>
        <p:sp>
          <p:nvSpPr>
            <p:cNvPr id="7" name="object 7"/>
            <p:cNvSpPr/>
            <p:nvPr/>
          </p:nvSpPr>
          <p:spPr>
            <a:xfrm>
              <a:off x="1269720" y="3596894"/>
              <a:ext cx="3168650" cy="575945"/>
            </a:xfrm>
            <a:custGeom>
              <a:avLst/>
              <a:gdLst/>
              <a:ahLst/>
              <a:cxnLst/>
              <a:rect l="l" t="t" r="r" b="b"/>
              <a:pathLst>
                <a:path w="3168650" h="575945">
                  <a:moveTo>
                    <a:pt x="3168548" y="0"/>
                  </a:moveTo>
                  <a:lnTo>
                    <a:pt x="3168548" y="288035"/>
                  </a:lnTo>
                  <a:lnTo>
                    <a:pt x="0" y="288035"/>
                  </a:lnTo>
                  <a:lnTo>
                    <a:pt x="0" y="575944"/>
                  </a:lnTo>
                </a:path>
              </a:pathLst>
            </a:custGeom>
            <a:ln w="25400">
              <a:solidFill>
                <a:srgbClr val="6C96D7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04" y="4151376"/>
              <a:ext cx="2255520" cy="153314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12824" y="4039647"/>
            <a:ext cx="1364933" cy="917078"/>
          </a:xfrm>
          <a:prstGeom prst="rect">
            <a:avLst/>
          </a:prstGeom>
        </p:spPr>
        <p:txBody>
          <a:bodyPr vert="horz" wrap="square" lIns="0" tIns="36671" rIns="0" bIns="0" rtlCol="0">
            <a:spAutoFit/>
          </a:bodyPr>
          <a:lstStyle/>
          <a:p>
            <a:pPr marL="134779" marR="128588" indent="-1905" algn="ctr">
              <a:lnSpc>
                <a:spcPts val="1980"/>
              </a:lnSpc>
              <a:spcBef>
                <a:spcPts val="289"/>
              </a:spcBef>
            </a:pPr>
            <a:r>
              <a:rPr sz="1200" b="1" spc="-19" dirty="0">
                <a:latin typeface="Calibri"/>
                <a:cs typeface="Calibri"/>
              </a:rPr>
              <a:t>Efecto 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-23" dirty="0">
                <a:latin typeface="Calibri"/>
                <a:cs typeface="Calibri"/>
              </a:rPr>
              <a:t>t</a:t>
            </a:r>
            <a:r>
              <a:rPr sz="1200" b="1" spc="-4" dirty="0">
                <a:latin typeface="Calibri"/>
                <a:cs typeface="Calibri"/>
              </a:rPr>
              <a:t>e</a:t>
            </a:r>
            <a:r>
              <a:rPr sz="1200" b="1" spc="-38" dirty="0">
                <a:latin typeface="Calibri"/>
                <a:cs typeface="Calibri"/>
              </a:rPr>
              <a:t>r</a:t>
            </a:r>
            <a:r>
              <a:rPr sz="1200" b="1" dirty="0">
                <a:latin typeface="Calibri"/>
                <a:cs typeface="Calibri"/>
              </a:rPr>
              <a:t>apé</a:t>
            </a:r>
            <a:r>
              <a:rPr sz="1200" b="1" spc="-8" dirty="0">
                <a:latin typeface="Calibri"/>
                <a:cs typeface="Calibri"/>
              </a:rPr>
              <a:t>u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-8" dirty="0">
                <a:latin typeface="Calibri"/>
                <a:cs typeface="Calibri"/>
              </a:rPr>
              <a:t>ic</a:t>
            </a:r>
            <a:r>
              <a:rPr sz="1200" b="1" dirty="0">
                <a:latin typeface="Calibri"/>
                <a:cs typeface="Calibri"/>
              </a:rPr>
              <a:t>o</a:t>
            </a:r>
            <a:endParaRPr sz="1200">
              <a:latin typeface="Calibri"/>
              <a:cs typeface="Calibri"/>
            </a:endParaRPr>
          </a:p>
          <a:p>
            <a:pPr marL="9525" marR="3810" algn="ctr">
              <a:lnSpc>
                <a:spcPts val="1485"/>
              </a:lnSpc>
              <a:spcBef>
                <a:spcPts val="23"/>
              </a:spcBef>
            </a:pPr>
            <a:r>
              <a:rPr sz="900" spc="-4" dirty="0">
                <a:latin typeface="Calibri"/>
                <a:cs typeface="Calibri"/>
              </a:rPr>
              <a:t>(buscado</a:t>
            </a:r>
            <a:r>
              <a:rPr sz="900" spc="-34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al</a:t>
            </a:r>
            <a:r>
              <a:rPr sz="900" spc="-34" dirty="0">
                <a:latin typeface="Calibri"/>
                <a:cs typeface="Calibri"/>
              </a:rPr>
              <a:t> </a:t>
            </a:r>
            <a:r>
              <a:rPr sz="900" spc="-4" dirty="0">
                <a:latin typeface="Calibri"/>
                <a:cs typeface="Calibri"/>
              </a:rPr>
              <a:t>diseñar </a:t>
            </a:r>
            <a:r>
              <a:rPr sz="900" spc="-293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el</a:t>
            </a:r>
            <a:r>
              <a:rPr sz="900" spc="-8" dirty="0">
                <a:latin typeface="Calibri"/>
                <a:cs typeface="Calibri"/>
              </a:rPr>
              <a:t> fármaco </a:t>
            </a:r>
            <a:r>
              <a:rPr sz="9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335274" y="3545396"/>
            <a:ext cx="1781175" cy="1572101"/>
            <a:chOff x="2923032" y="3584194"/>
            <a:chExt cx="2374900" cy="2096135"/>
          </a:xfrm>
        </p:grpSpPr>
        <p:sp>
          <p:nvSpPr>
            <p:cNvPr id="11" name="object 11"/>
            <p:cNvSpPr/>
            <p:nvPr/>
          </p:nvSpPr>
          <p:spPr>
            <a:xfrm>
              <a:off x="4077335" y="3596894"/>
              <a:ext cx="361315" cy="575945"/>
            </a:xfrm>
            <a:custGeom>
              <a:avLst/>
              <a:gdLst/>
              <a:ahLst/>
              <a:cxnLst/>
              <a:rect l="l" t="t" r="r" b="b"/>
              <a:pathLst>
                <a:path w="361314" h="575945">
                  <a:moveTo>
                    <a:pt x="360934" y="0"/>
                  </a:moveTo>
                  <a:lnTo>
                    <a:pt x="360934" y="288035"/>
                  </a:lnTo>
                  <a:lnTo>
                    <a:pt x="0" y="288035"/>
                  </a:lnTo>
                  <a:lnTo>
                    <a:pt x="0" y="575944"/>
                  </a:lnTo>
                </a:path>
              </a:pathLst>
            </a:custGeom>
            <a:ln w="25400">
              <a:solidFill>
                <a:srgbClr val="6C96D7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3032" y="4151376"/>
              <a:ext cx="2374392" cy="152857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498341" y="4165377"/>
            <a:ext cx="1404938" cy="6588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ts val="2108"/>
              </a:lnSpc>
              <a:spcBef>
                <a:spcPts val="75"/>
              </a:spcBef>
            </a:pPr>
            <a:r>
              <a:rPr sz="1200" b="1" spc="-19" dirty="0">
                <a:latin typeface="Calibri"/>
                <a:cs typeface="Calibri"/>
              </a:rPr>
              <a:t>Efecto</a:t>
            </a:r>
            <a:r>
              <a:rPr sz="1200" b="1" spc="-49" dirty="0">
                <a:latin typeface="Calibri"/>
                <a:cs typeface="Calibri"/>
              </a:rPr>
              <a:t> </a:t>
            </a:r>
            <a:r>
              <a:rPr sz="1200" b="1" spc="-8" dirty="0">
                <a:latin typeface="Calibri"/>
                <a:cs typeface="Calibri"/>
              </a:rPr>
              <a:t>adverso</a:t>
            </a:r>
            <a:endParaRPr sz="1200">
              <a:latin typeface="Calibri"/>
              <a:cs typeface="Calibri"/>
            </a:endParaRPr>
          </a:p>
          <a:p>
            <a:pPr marL="195739" marR="190024" algn="ctr">
              <a:lnSpc>
                <a:spcPts val="1485"/>
              </a:lnSpc>
              <a:spcBef>
                <a:spcPts val="109"/>
              </a:spcBef>
            </a:pPr>
            <a:r>
              <a:rPr sz="900" spc="-8" dirty="0">
                <a:latin typeface="Calibri"/>
                <a:cs typeface="Calibri"/>
              </a:rPr>
              <a:t>(reacciones </a:t>
            </a:r>
            <a:r>
              <a:rPr sz="900" spc="-4" dirty="0">
                <a:latin typeface="Calibri"/>
                <a:cs typeface="Calibri"/>
              </a:rPr>
              <a:t>no </a:t>
            </a:r>
            <a:r>
              <a:rPr sz="900" spc="-296" dirty="0">
                <a:latin typeface="Calibri"/>
                <a:cs typeface="Calibri"/>
              </a:rPr>
              <a:t> </a:t>
            </a:r>
            <a:r>
              <a:rPr sz="900" spc="-4" dirty="0">
                <a:latin typeface="Calibri"/>
                <a:cs typeface="Calibri"/>
              </a:rPr>
              <a:t>deseadas)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4462177" y="3545396"/>
            <a:ext cx="3263741" cy="1577816"/>
            <a:chOff x="4425569" y="3584194"/>
            <a:chExt cx="4351655" cy="2103755"/>
          </a:xfrm>
        </p:grpSpPr>
        <p:sp>
          <p:nvSpPr>
            <p:cNvPr id="15" name="object 15"/>
            <p:cNvSpPr/>
            <p:nvPr/>
          </p:nvSpPr>
          <p:spPr>
            <a:xfrm>
              <a:off x="4438269" y="3596894"/>
              <a:ext cx="2807970" cy="575945"/>
            </a:xfrm>
            <a:custGeom>
              <a:avLst/>
              <a:gdLst/>
              <a:ahLst/>
              <a:cxnLst/>
              <a:rect l="l" t="t" r="r" b="b"/>
              <a:pathLst>
                <a:path w="2807970" h="575945">
                  <a:moveTo>
                    <a:pt x="0" y="0"/>
                  </a:moveTo>
                  <a:lnTo>
                    <a:pt x="0" y="288035"/>
                  </a:lnTo>
                  <a:lnTo>
                    <a:pt x="2807715" y="288035"/>
                  </a:lnTo>
                  <a:lnTo>
                    <a:pt x="2807715" y="575944"/>
                  </a:lnTo>
                </a:path>
              </a:pathLst>
            </a:custGeom>
            <a:ln w="25400">
              <a:solidFill>
                <a:srgbClr val="6C96D7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0719" y="4151376"/>
              <a:ext cx="3015996" cy="15361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95081" y="4067079"/>
            <a:ext cx="1963579" cy="79871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3" algn="ctr">
              <a:spcBef>
                <a:spcPts val="71"/>
              </a:spcBef>
            </a:pPr>
            <a:r>
              <a:rPr sz="1500" b="1" spc="-23" dirty="0">
                <a:latin typeface="Calibri"/>
                <a:cs typeface="Calibri"/>
              </a:rPr>
              <a:t>Efecto</a:t>
            </a:r>
            <a:r>
              <a:rPr sz="1500" b="1" spc="-15" dirty="0">
                <a:latin typeface="Calibri"/>
                <a:cs typeface="Calibri"/>
              </a:rPr>
              <a:t> </a:t>
            </a:r>
            <a:r>
              <a:rPr sz="1500" b="1" spc="-4" dirty="0">
                <a:latin typeface="Calibri"/>
                <a:cs typeface="Calibri"/>
              </a:rPr>
              <a:t>secundario</a:t>
            </a:r>
            <a:endParaRPr sz="1500">
              <a:latin typeface="Calibri"/>
              <a:cs typeface="Calibri"/>
            </a:endParaRPr>
          </a:p>
          <a:p>
            <a:pPr marL="9525" marR="3810" indent="1429" algn="ctr">
              <a:lnSpc>
                <a:spcPct val="102000"/>
              </a:lnSpc>
              <a:spcBef>
                <a:spcPts val="19"/>
              </a:spcBef>
            </a:pPr>
            <a:r>
              <a:rPr sz="1200" dirty="0">
                <a:latin typeface="Calibri"/>
                <a:cs typeface="Calibri"/>
              </a:rPr>
              <a:t>o </a:t>
            </a:r>
            <a:r>
              <a:rPr sz="1200" spc="-11" dirty="0">
                <a:latin typeface="Calibri"/>
                <a:cs typeface="Calibri"/>
              </a:rPr>
              <a:t>colateral </a:t>
            </a:r>
            <a:r>
              <a:rPr sz="1200" spc="-4" dirty="0">
                <a:latin typeface="Calibri"/>
                <a:cs typeface="Calibri"/>
              </a:rPr>
              <a:t>(puede </a:t>
            </a:r>
            <a:r>
              <a:rPr sz="1200" dirty="0">
                <a:latin typeface="Calibri"/>
                <a:cs typeface="Calibri"/>
              </a:rPr>
              <a:t>ser 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intrínseca </a:t>
            </a:r>
            <a:r>
              <a:rPr sz="1200" spc="-4" dirty="0">
                <a:latin typeface="Calibri"/>
                <a:cs typeface="Calibri"/>
              </a:rPr>
              <a:t>del </a:t>
            </a:r>
            <a:r>
              <a:rPr sz="1200" spc="-11" dirty="0">
                <a:latin typeface="Calibri"/>
                <a:cs typeface="Calibri"/>
              </a:rPr>
              <a:t>fármaco, </a:t>
            </a:r>
            <a:r>
              <a:rPr sz="1200" spc="-8" dirty="0">
                <a:latin typeface="Calibri"/>
                <a:cs typeface="Calibri"/>
              </a:rPr>
              <a:t>pero </a:t>
            </a:r>
            <a:r>
              <a:rPr sz="1200" spc="-296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no</a:t>
            </a:r>
            <a:r>
              <a:rPr sz="1200" spc="-8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</a:t>
            </a:r>
            <a:r>
              <a:rPr sz="1200" spc="-8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desea)</a:t>
            </a:r>
          </a:p>
        </p:txBody>
      </p:sp>
    </p:spTree>
    <p:extLst>
      <p:ext uri="{BB962C8B-B14F-4D97-AF65-F5344CB8AC3E}">
        <p14:creationId xmlns:p14="http://schemas.microsoft.com/office/powerpoint/2010/main" val="376690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3848" y="1348919"/>
            <a:ext cx="5496305" cy="729469"/>
          </a:xfrm>
          <a:prstGeom prst="rect">
            <a:avLst/>
          </a:prstGeom>
        </p:spPr>
        <p:txBody>
          <a:bodyPr vert="horz" wrap="square" lIns="0" tIns="82334" rIns="0" bIns="0" rtlCol="0" anchor="ctr" anchorCtr="0">
            <a:spAutoFit/>
          </a:bodyPr>
          <a:lstStyle/>
          <a:p>
            <a:pPr marL="1012508" marR="3810" indent="-938689">
              <a:lnSpc>
                <a:spcPct val="100000"/>
              </a:lnSpc>
              <a:spcBef>
                <a:spcPts val="71"/>
              </a:spcBef>
            </a:pPr>
            <a:r>
              <a:rPr sz="2100" spc="-8" dirty="0"/>
              <a:t>Consecuencias</a:t>
            </a:r>
            <a:r>
              <a:rPr sz="2100" spc="15" dirty="0"/>
              <a:t> </a:t>
            </a:r>
            <a:r>
              <a:rPr sz="2100" spc="-4" dirty="0"/>
              <a:t>del</a:t>
            </a:r>
            <a:r>
              <a:rPr sz="2100" spc="8" dirty="0"/>
              <a:t> </a:t>
            </a:r>
            <a:r>
              <a:rPr sz="2100" spc="-4" dirty="0"/>
              <a:t>uso</a:t>
            </a:r>
            <a:r>
              <a:rPr sz="2100" spc="15" dirty="0"/>
              <a:t> </a:t>
            </a:r>
            <a:r>
              <a:rPr sz="2100" spc="-15" dirty="0"/>
              <a:t>incorrecto </a:t>
            </a:r>
            <a:r>
              <a:rPr sz="2100" spc="-668" dirty="0"/>
              <a:t> </a:t>
            </a:r>
            <a:r>
              <a:rPr sz="2100" spc="-4" dirty="0"/>
              <a:t>de</a:t>
            </a:r>
            <a:r>
              <a:rPr sz="2100" spc="-8" dirty="0"/>
              <a:t> </a:t>
            </a:r>
            <a:r>
              <a:rPr sz="2100" spc="-4" dirty="0"/>
              <a:t>los </a:t>
            </a:r>
            <a:r>
              <a:rPr sz="2100" spc="-8" dirty="0"/>
              <a:t>medicamentos</a:t>
            </a:r>
          </a:p>
        </p:txBody>
      </p:sp>
      <p:sp>
        <p:nvSpPr>
          <p:cNvPr id="3" name="object 3"/>
          <p:cNvSpPr/>
          <p:nvPr/>
        </p:nvSpPr>
        <p:spPr>
          <a:xfrm>
            <a:off x="1763687" y="2423712"/>
            <a:ext cx="5715000" cy="3024664"/>
          </a:xfrm>
          <a:custGeom>
            <a:avLst/>
            <a:gdLst/>
            <a:ahLst/>
            <a:cxnLst/>
            <a:rect l="l" t="t" r="r" b="b"/>
            <a:pathLst>
              <a:path w="7620000" h="4032885">
                <a:moveTo>
                  <a:pt x="0" y="4032504"/>
                </a:moveTo>
                <a:lnTo>
                  <a:pt x="7620000" y="4032504"/>
                </a:lnTo>
                <a:lnTo>
                  <a:pt x="7620000" y="0"/>
                </a:lnTo>
                <a:lnTo>
                  <a:pt x="0" y="0"/>
                </a:lnTo>
                <a:lnTo>
                  <a:pt x="0" y="4032504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822932" y="2379107"/>
            <a:ext cx="5560219" cy="1603805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266700" indent="-257175">
              <a:spcBef>
                <a:spcPts val="506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La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resistencia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los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antimicrobianos</a:t>
            </a:r>
            <a:endParaRPr>
              <a:latin typeface="Calibri"/>
              <a:cs typeface="Calibri"/>
            </a:endParaRPr>
          </a:p>
          <a:p>
            <a:pPr marL="266700" marR="3810" indent="-257175">
              <a:spcBef>
                <a:spcPts val="43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Las reacciones </a:t>
            </a:r>
            <a:r>
              <a:rPr spc="-8" dirty="0">
                <a:latin typeface="Calibri"/>
                <a:cs typeface="Calibri"/>
              </a:rPr>
              <a:t>adversas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los </a:t>
            </a:r>
            <a:r>
              <a:rPr spc="-8" dirty="0">
                <a:latin typeface="Calibri"/>
                <a:cs typeface="Calibri"/>
              </a:rPr>
              <a:t>medicamentos </a:t>
            </a:r>
            <a:r>
              <a:rPr dirty="0">
                <a:latin typeface="Calibri"/>
                <a:cs typeface="Calibri"/>
              </a:rPr>
              <a:t>y los </a:t>
            </a:r>
            <a:r>
              <a:rPr spc="-11" dirty="0">
                <a:latin typeface="Calibri"/>
                <a:cs typeface="Calibri"/>
              </a:rPr>
              <a:t>errores </a:t>
            </a:r>
            <a:r>
              <a:rPr spc="-39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medicación.</a:t>
            </a:r>
            <a:endParaRPr>
              <a:latin typeface="Calibri"/>
              <a:cs typeface="Calibri"/>
            </a:endParaRPr>
          </a:p>
          <a:p>
            <a:pPr marL="266700" indent="-257175">
              <a:spcBef>
                <a:spcPts val="431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El </a:t>
            </a:r>
            <a:r>
              <a:rPr spc="-8" dirty="0">
                <a:latin typeface="Calibri"/>
                <a:cs typeface="Calibri"/>
              </a:rPr>
              <a:t>desperdicio</a:t>
            </a:r>
            <a:r>
              <a:rPr spc="-4" dirty="0">
                <a:latin typeface="Calibri"/>
                <a:cs typeface="Calibri"/>
              </a:rPr>
              <a:t> de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recursos</a:t>
            </a:r>
            <a:endParaRPr>
              <a:latin typeface="Calibri"/>
              <a:cs typeface="Calibri"/>
            </a:endParaRPr>
          </a:p>
          <a:p>
            <a:pPr marL="266700" indent="-257175">
              <a:spcBef>
                <a:spcPts val="431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La</a:t>
            </a:r>
            <a:r>
              <a:rPr spc="-8" dirty="0">
                <a:latin typeface="Calibri"/>
                <a:cs typeface="Calibri"/>
              </a:rPr>
              <a:t> pérdida</a:t>
            </a:r>
            <a:r>
              <a:rPr spc="-4" dirty="0">
                <a:latin typeface="Calibri"/>
                <a:cs typeface="Calibri"/>
              </a:rPr>
              <a:t> de </a:t>
            </a:r>
            <a:r>
              <a:rPr spc="-11" dirty="0">
                <a:latin typeface="Calibri"/>
                <a:cs typeface="Calibri"/>
              </a:rPr>
              <a:t>confianza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del</a:t>
            </a:r>
            <a:r>
              <a:rPr spc="2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paciente</a:t>
            </a:r>
            <a:endParaRPr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41696" y="3482969"/>
            <a:ext cx="5284469" cy="1962150"/>
            <a:chOff x="1331594" y="3500958"/>
            <a:chExt cx="7045959" cy="2616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154" y="3500958"/>
              <a:ext cx="1845055" cy="12271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594" y="4294885"/>
              <a:ext cx="2520314" cy="1608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9391" y="4828031"/>
              <a:ext cx="1572767" cy="5882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27271" y="4859527"/>
              <a:ext cx="1475740" cy="479425"/>
            </a:xfrm>
            <a:custGeom>
              <a:avLst/>
              <a:gdLst/>
              <a:ahLst/>
              <a:cxnLst/>
              <a:rect l="l" t="t" r="r" b="b"/>
              <a:pathLst>
                <a:path w="1475739" h="479425">
                  <a:moveTo>
                    <a:pt x="1235709" y="0"/>
                  </a:moveTo>
                  <a:lnTo>
                    <a:pt x="1235709" y="119761"/>
                  </a:lnTo>
                  <a:lnTo>
                    <a:pt x="0" y="119761"/>
                  </a:lnTo>
                  <a:lnTo>
                    <a:pt x="0" y="359410"/>
                  </a:lnTo>
                  <a:lnTo>
                    <a:pt x="1235709" y="359410"/>
                  </a:lnTo>
                  <a:lnTo>
                    <a:pt x="1235709" y="479171"/>
                  </a:lnTo>
                  <a:lnTo>
                    <a:pt x="1475358" y="239522"/>
                  </a:lnTo>
                  <a:lnTo>
                    <a:pt x="1235709" y="0"/>
                  </a:lnTo>
                  <a:close/>
                </a:path>
              </a:pathLst>
            </a:custGeom>
            <a:solidFill>
              <a:srgbClr val="1B417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7271" y="4859527"/>
              <a:ext cx="1475740" cy="479425"/>
            </a:xfrm>
            <a:custGeom>
              <a:avLst/>
              <a:gdLst/>
              <a:ahLst/>
              <a:cxnLst/>
              <a:rect l="l" t="t" r="r" b="b"/>
              <a:pathLst>
                <a:path w="1475739" h="479425">
                  <a:moveTo>
                    <a:pt x="0" y="119761"/>
                  </a:moveTo>
                  <a:lnTo>
                    <a:pt x="1235709" y="119761"/>
                  </a:lnTo>
                  <a:lnTo>
                    <a:pt x="1235709" y="0"/>
                  </a:lnTo>
                  <a:lnTo>
                    <a:pt x="1475358" y="239522"/>
                  </a:lnTo>
                  <a:lnTo>
                    <a:pt x="1235709" y="479171"/>
                  </a:lnTo>
                  <a:lnTo>
                    <a:pt x="1235709" y="359410"/>
                  </a:lnTo>
                  <a:lnTo>
                    <a:pt x="0" y="359410"/>
                  </a:lnTo>
                  <a:lnTo>
                    <a:pt x="0" y="119761"/>
                  </a:lnTo>
                  <a:close/>
                </a:path>
              </a:pathLst>
            </a:custGeom>
            <a:ln w="9525">
              <a:solidFill>
                <a:srgbClr val="2861A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8297" y="4859515"/>
              <a:ext cx="1428750" cy="125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20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8218" y="1440284"/>
            <a:ext cx="5039672" cy="748762"/>
          </a:xfrm>
          <a:prstGeom prst="rect">
            <a:avLst/>
          </a:prstGeom>
        </p:spPr>
        <p:txBody>
          <a:bodyPr vert="horz" wrap="square" lIns="0" tIns="10001" rIns="0" bIns="0" rtlCol="0" anchor="ctr" anchorCtr="0">
            <a:spAutoFit/>
          </a:bodyPr>
          <a:lstStyle/>
          <a:p>
            <a:pPr marL="745331" marR="3810" indent="-736283">
              <a:lnSpc>
                <a:spcPct val="100000"/>
              </a:lnSpc>
              <a:spcBef>
                <a:spcPts val="79"/>
              </a:spcBef>
            </a:pPr>
            <a:r>
              <a:rPr sz="2400" dirty="0"/>
              <a:t>La </a:t>
            </a:r>
            <a:r>
              <a:rPr sz="2400" spc="-15" dirty="0"/>
              <a:t>gente </a:t>
            </a:r>
            <a:r>
              <a:rPr sz="2400" spc="-4" dirty="0"/>
              <a:t>reacciona </a:t>
            </a:r>
            <a:r>
              <a:rPr sz="2400" spc="-19" dirty="0"/>
              <a:t>diferente </a:t>
            </a:r>
            <a:r>
              <a:rPr sz="2400" dirty="0"/>
              <a:t>a </a:t>
            </a:r>
            <a:r>
              <a:rPr sz="2400" spc="-533" dirty="0"/>
              <a:t> </a:t>
            </a:r>
            <a:r>
              <a:rPr sz="2400" dirty="0"/>
              <a:t>los</a:t>
            </a:r>
            <a:r>
              <a:rPr sz="2400" spc="-8" dirty="0"/>
              <a:t> medicamentos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495578" y="5088255"/>
            <a:ext cx="1880711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41910" algn="just">
              <a:spcBef>
                <a:spcPts val="75"/>
              </a:spcBef>
            </a:pPr>
            <a:r>
              <a:rPr sz="1350" spc="-8" dirty="0">
                <a:solidFill>
                  <a:srgbClr val="000066"/>
                </a:solidFill>
                <a:latin typeface="Calibri"/>
                <a:cs typeface="Calibri"/>
              </a:rPr>
              <a:t>Población con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una </a:t>
            </a:r>
            <a:r>
              <a:rPr sz="1350" dirty="0">
                <a:solidFill>
                  <a:srgbClr val="000066"/>
                </a:solidFill>
                <a:latin typeface="Calibri"/>
                <a:cs typeface="Calibri"/>
              </a:rPr>
              <a:t>misma </a:t>
            </a:r>
            <a:r>
              <a:rPr sz="1350" spc="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enfermedad </a:t>
            </a:r>
            <a:r>
              <a:rPr sz="1350" dirty="0">
                <a:solidFill>
                  <a:srgbClr val="000066"/>
                </a:solidFill>
                <a:latin typeface="Calibri"/>
                <a:cs typeface="Calibri"/>
              </a:rPr>
              <a:t>o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un </a:t>
            </a:r>
            <a:r>
              <a:rPr sz="1350" spc="-8" dirty="0">
                <a:solidFill>
                  <a:srgbClr val="000066"/>
                </a:solidFill>
                <a:latin typeface="Calibri"/>
                <a:cs typeface="Calibri"/>
              </a:rPr>
              <a:t>conjunto </a:t>
            </a:r>
            <a:r>
              <a:rPr sz="1350" spc="-3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1350" spc="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0066"/>
                </a:solidFill>
                <a:latin typeface="Calibri"/>
                <a:cs typeface="Calibri"/>
              </a:rPr>
              <a:t>síntomas</a:t>
            </a:r>
            <a:r>
              <a:rPr sz="135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semejantes.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3512" y="4462783"/>
            <a:ext cx="1208462" cy="11323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04883" y="4570666"/>
            <a:ext cx="1395889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8" dirty="0">
                <a:solidFill>
                  <a:srgbClr val="000066"/>
                </a:solidFill>
                <a:latin typeface="Calibri"/>
                <a:cs typeface="Calibri"/>
              </a:rPr>
              <a:t>Pacientes</a:t>
            </a:r>
            <a:r>
              <a:rPr sz="1350" spc="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0066"/>
                </a:solidFill>
                <a:latin typeface="Calibri"/>
                <a:cs typeface="Calibri"/>
              </a:rPr>
              <a:t>con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0066"/>
                </a:solidFill>
                <a:latin typeface="Calibri"/>
                <a:cs typeface="Calibri"/>
              </a:rPr>
              <a:t>respuesta</a:t>
            </a:r>
            <a:r>
              <a:rPr sz="1350" spc="-3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normal</a:t>
            </a:r>
            <a:r>
              <a:rPr sz="1350" spc="-23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000066"/>
                </a:solidFill>
                <a:latin typeface="Calibri"/>
                <a:cs typeface="Calibri"/>
              </a:rPr>
              <a:t>al </a:t>
            </a:r>
            <a:r>
              <a:rPr sz="1350" spc="-296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medicamento.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41862" y="2662958"/>
            <a:ext cx="1458754" cy="2400776"/>
            <a:chOff x="798482" y="2407610"/>
            <a:chExt cx="1945005" cy="3201035"/>
          </a:xfrm>
        </p:grpSpPr>
        <p:sp>
          <p:nvSpPr>
            <p:cNvPr id="7" name="object 7"/>
            <p:cNvSpPr/>
            <p:nvPr/>
          </p:nvSpPr>
          <p:spPr>
            <a:xfrm>
              <a:off x="817562" y="2426690"/>
              <a:ext cx="1906905" cy="3162935"/>
            </a:xfrm>
            <a:custGeom>
              <a:avLst/>
              <a:gdLst/>
              <a:ahLst/>
              <a:cxnLst/>
              <a:rect l="l" t="t" r="r" b="b"/>
              <a:pathLst>
                <a:path w="1906905" h="3162935">
                  <a:moveTo>
                    <a:pt x="0" y="3162554"/>
                  </a:moveTo>
                  <a:lnTo>
                    <a:pt x="1906524" y="3162554"/>
                  </a:lnTo>
                  <a:lnTo>
                    <a:pt x="1906524" y="0"/>
                  </a:lnTo>
                  <a:lnTo>
                    <a:pt x="0" y="0"/>
                  </a:lnTo>
                  <a:lnTo>
                    <a:pt x="0" y="3162554"/>
                  </a:lnTo>
                  <a:close/>
                </a:path>
              </a:pathLst>
            </a:custGeom>
            <a:ln w="38159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1023835" y="2701290"/>
              <a:ext cx="1081405" cy="1718310"/>
            </a:xfrm>
            <a:custGeom>
              <a:avLst/>
              <a:gdLst/>
              <a:ahLst/>
              <a:cxnLst/>
              <a:rect l="l" t="t" r="r" b="b"/>
              <a:pathLst>
                <a:path w="1081405" h="1718310">
                  <a:moveTo>
                    <a:pt x="102425" y="276479"/>
                  </a:moveTo>
                  <a:lnTo>
                    <a:pt x="62557" y="287202"/>
                  </a:lnTo>
                  <a:lnTo>
                    <a:pt x="30000" y="316452"/>
                  </a:lnTo>
                  <a:lnTo>
                    <a:pt x="8049" y="359846"/>
                  </a:lnTo>
                  <a:lnTo>
                    <a:pt x="0" y="413004"/>
                  </a:lnTo>
                  <a:lnTo>
                    <a:pt x="8049" y="466088"/>
                  </a:lnTo>
                  <a:lnTo>
                    <a:pt x="30000" y="509444"/>
                  </a:lnTo>
                  <a:lnTo>
                    <a:pt x="62557" y="538680"/>
                  </a:lnTo>
                  <a:lnTo>
                    <a:pt x="102425" y="549401"/>
                  </a:lnTo>
                  <a:lnTo>
                    <a:pt x="142291" y="538680"/>
                  </a:lnTo>
                  <a:lnTo>
                    <a:pt x="174844" y="509444"/>
                  </a:lnTo>
                  <a:lnTo>
                    <a:pt x="196790" y="466088"/>
                  </a:lnTo>
                  <a:lnTo>
                    <a:pt x="204838" y="413004"/>
                  </a:lnTo>
                  <a:lnTo>
                    <a:pt x="196790" y="359846"/>
                  </a:lnTo>
                  <a:lnTo>
                    <a:pt x="174844" y="316452"/>
                  </a:lnTo>
                  <a:lnTo>
                    <a:pt x="142291" y="287202"/>
                  </a:lnTo>
                  <a:lnTo>
                    <a:pt x="102425" y="276479"/>
                  </a:lnTo>
                  <a:close/>
                </a:path>
                <a:path w="1081405" h="1718310">
                  <a:moveTo>
                    <a:pt x="69278" y="356743"/>
                  </a:moveTo>
                  <a:lnTo>
                    <a:pt x="63182" y="356743"/>
                  </a:lnTo>
                  <a:lnTo>
                    <a:pt x="58229" y="363347"/>
                  </a:lnTo>
                  <a:lnTo>
                    <a:pt x="58229" y="371475"/>
                  </a:lnTo>
                  <a:lnTo>
                    <a:pt x="58229" y="379602"/>
                  </a:lnTo>
                  <a:lnTo>
                    <a:pt x="63182" y="386207"/>
                  </a:lnTo>
                  <a:lnTo>
                    <a:pt x="69278" y="386207"/>
                  </a:lnTo>
                  <a:lnTo>
                    <a:pt x="75387" y="386207"/>
                  </a:lnTo>
                  <a:lnTo>
                    <a:pt x="80327" y="379602"/>
                  </a:lnTo>
                  <a:lnTo>
                    <a:pt x="80327" y="371475"/>
                  </a:lnTo>
                  <a:lnTo>
                    <a:pt x="80327" y="363347"/>
                  </a:lnTo>
                  <a:lnTo>
                    <a:pt x="75387" y="356743"/>
                  </a:lnTo>
                  <a:lnTo>
                    <a:pt x="69278" y="356743"/>
                  </a:lnTo>
                  <a:close/>
                </a:path>
                <a:path w="1081405" h="1718310">
                  <a:moveTo>
                    <a:pt x="135572" y="356743"/>
                  </a:moveTo>
                  <a:lnTo>
                    <a:pt x="129463" y="356743"/>
                  </a:lnTo>
                  <a:lnTo>
                    <a:pt x="124523" y="363347"/>
                  </a:lnTo>
                  <a:lnTo>
                    <a:pt x="124523" y="371475"/>
                  </a:lnTo>
                  <a:lnTo>
                    <a:pt x="124523" y="379602"/>
                  </a:lnTo>
                  <a:lnTo>
                    <a:pt x="129463" y="386207"/>
                  </a:lnTo>
                  <a:lnTo>
                    <a:pt x="135572" y="386207"/>
                  </a:lnTo>
                  <a:lnTo>
                    <a:pt x="141668" y="386207"/>
                  </a:lnTo>
                  <a:lnTo>
                    <a:pt x="146621" y="379602"/>
                  </a:lnTo>
                  <a:lnTo>
                    <a:pt x="146621" y="371475"/>
                  </a:lnTo>
                  <a:lnTo>
                    <a:pt x="146621" y="363347"/>
                  </a:lnTo>
                  <a:lnTo>
                    <a:pt x="141668" y="356743"/>
                  </a:lnTo>
                  <a:lnTo>
                    <a:pt x="135572" y="356743"/>
                  </a:lnTo>
                  <a:close/>
                </a:path>
                <a:path w="1081405" h="1718310">
                  <a:moveTo>
                    <a:pt x="46189" y="472439"/>
                  </a:moveTo>
                  <a:lnTo>
                    <a:pt x="73925" y="486727"/>
                  </a:lnTo>
                  <a:lnTo>
                    <a:pt x="102425" y="491489"/>
                  </a:lnTo>
                  <a:lnTo>
                    <a:pt x="130925" y="486727"/>
                  </a:lnTo>
                  <a:lnTo>
                    <a:pt x="158661" y="472439"/>
                  </a:lnTo>
                </a:path>
                <a:path w="1081405" h="1718310">
                  <a:moveTo>
                    <a:pt x="978700" y="0"/>
                  </a:moveTo>
                  <a:lnTo>
                    <a:pt x="938790" y="10743"/>
                  </a:lnTo>
                  <a:lnTo>
                    <a:pt x="906214" y="40036"/>
                  </a:lnTo>
                  <a:lnTo>
                    <a:pt x="884259" y="83474"/>
                  </a:lnTo>
                  <a:lnTo>
                    <a:pt x="876211" y="136651"/>
                  </a:lnTo>
                  <a:lnTo>
                    <a:pt x="884259" y="189829"/>
                  </a:lnTo>
                  <a:lnTo>
                    <a:pt x="906214" y="233267"/>
                  </a:lnTo>
                  <a:lnTo>
                    <a:pt x="938790" y="262560"/>
                  </a:lnTo>
                  <a:lnTo>
                    <a:pt x="978700" y="273304"/>
                  </a:lnTo>
                  <a:lnTo>
                    <a:pt x="1018536" y="262560"/>
                  </a:lnTo>
                  <a:lnTo>
                    <a:pt x="1051074" y="233267"/>
                  </a:lnTo>
                  <a:lnTo>
                    <a:pt x="1073015" y="189829"/>
                  </a:lnTo>
                  <a:lnTo>
                    <a:pt x="1081062" y="136651"/>
                  </a:lnTo>
                  <a:lnTo>
                    <a:pt x="1073015" y="83474"/>
                  </a:lnTo>
                  <a:lnTo>
                    <a:pt x="1051074" y="40036"/>
                  </a:lnTo>
                  <a:lnTo>
                    <a:pt x="1018536" y="10743"/>
                  </a:lnTo>
                  <a:lnTo>
                    <a:pt x="978700" y="0"/>
                  </a:lnTo>
                  <a:close/>
                </a:path>
                <a:path w="1081405" h="1718310">
                  <a:moveTo>
                    <a:pt x="945553" y="80390"/>
                  </a:moveTo>
                  <a:lnTo>
                    <a:pt x="939457" y="80390"/>
                  </a:lnTo>
                  <a:lnTo>
                    <a:pt x="934504" y="86995"/>
                  </a:lnTo>
                  <a:lnTo>
                    <a:pt x="934504" y="95123"/>
                  </a:lnTo>
                  <a:lnTo>
                    <a:pt x="934504" y="103250"/>
                  </a:lnTo>
                  <a:lnTo>
                    <a:pt x="939457" y="109855"/>
                  </a:lnTo>
                  <a:lnTo>
                    <a:pt x="945553" y="109855"/>
                  </a:lnTo>
                  <a:lnTo>
                    <a:pt x="951649" y="109855"/>
                  </a:lnTo>
                  <a:lnTo>
                    <a:pt x="956602" y="103250"/>
                  </a:lnTo>
                  <a:lnTo>
                    <a:pt x="956602" y="95123"/>
                  </a:lnTo>
                  <a:lnTo>
                    <a:pt x="956602" y="86995"/>
                  </a:lnTo>
                  <a:lnTo>
                    <a:pt x="951649" y="80390"/>
                  </a:lnTo>
                  <a:lnTo>
                    <a:pt x="945553" y="80390"/>
                  </a:lnTo>
                  <a:close/>
                </a:path>
                <a:path w="1081405" h="1718310">
                  <a:moveTo>
                    <a:pt x="1011847" y="80390"/>
                  </a:moveTo>
                  <a:lnTo>
                    <a:pt x="1005751" y="80390"/>
                  </a:lnTo>
                  <a:lnTo>
                    <a:pt x="1000798" y="86995"/>
                  </a:lnTo>
                  <a:lnTo>
                    <a:pt x="1000798" y="95123"/>
                  </a:lnTo>
                  <a:lnTo>
                    <a:pt x="1000798" y="103250"/>
                  </a:lnTo>
                  <a:lnTo>
                    <a:pt x="1005751" y="109855"/>
                  </a:lnTo>
                  <a:lnTo>
                    <a:pt x="1011847" y="109855"/>
                  </a:lnTo>
                  <a:lnTo>
                    <a:pt x="1017943" y="109855"/>
                  </a:lnTo>
                  <a:lnTo>
                    <a:pt x="1022896" y="103250"/>
                  </a:lnTo>
                  <a:lnTo>
                    <a:pt x="1022896" y="95123"/>
                  </a:lnTo>
                  <a:lnTo>
                    <a:pt x="1022896" y="86995"/>
                  </a:lnTo>
                  <a:lnTo>
                    <a:pt x="1017943" y="80390"/>
                  </a:lnTo>
                  <a:lnTo>
                    <a:pt x="1011847" y="80390"/>
                  </a:lnTo>
                  <a:close/>
                </a:path>
                <a:path w="1081405" h="1718310">
                  <a:moveTo>
                    <a:pt x="922439" y="196214"/>
                  </a:moveTo>
                  <a:lnTo>
                    <a:pt x="950146" y="210502"/>
                  </a:lnTo>
                  <a:lnTo>
                    <a:pt x="978652" y="215264"/>
                  </a:lnTo>
                  <a:lnTo>
                    <a:pt x="1007181" y="210502"/>
                  </a:lnTo>
                  <a:lnTo>
                    <a:pt x="1034961" y="196214"/>
                  </a:lnTo>
                </a:path>
                <a:path w="1081405" h="1718310">
                  <a:moveTo>
                    <a:pt x="721652" y="1444752"/>
                  </a:moveTo>
                  <a:lnTo>
                    <a:pt x="681742" y="1455475"/>
                  </a:lnTo>
                  <a:lnTo>
                    <a:pt x="649166" y="1484725"/>
                  </a:lnTo>
                  <a:lnTo>
                    <a:pt x="627211" y="1528119"/>
                  </a:lnTo>
                  <a:lnTo>
                    <a:pt x="619163" y="1581277"/>
                  </a:lnTo>
                  <a:lnTo>
                    <a:pt x="627211" y="1634507"/>
                  </a:lnTo>
                  <a:lnTo>
                    <a:pt x="649166" y="1677939"/>
                  </a:lnTo>
                  <a:lnTo>
                    <a:pt x="681742" y="1707203"/>
                  </a:lnTo>
                  <a:lnTo>
                    <a:pt x="721652" y="1717929"/>
                  </a:lnTo>
                  <a:lnTo>
                    <a:pt x="761488" y="1707203"/>
                  </a:lnTo>
                  <a:lnTo>
                    <a:pt x="794026" y="1677939"/>
                  </a:lnTo>
                  <a:lnTo>
                    <a:pt x="815967" y="1634507"/>
                  </a:lnTo>
                  <a:lnTo>
                    <a:pt x="824014" y="1581277"/>
                  </a:lnTo>
                  <a:lnTo>
                    <a:pt x="815967" y="1528119"/>
                  </a:lnTo>
                  <a:lnTo>
                    <a:pt x="794026" y="1484725"/>
                  </a:lnTo>
                  <a:lnTo>
                    <a:pt x="761488" y="1455475"/>
                  </a:lnTo>
                  <a:lnTo>
                    <a:pt x="721652" y="1444752"/>
                  </a:lnTo>
                  <a:close/>
                </a:path>
                <a:path w="1081405" h="1718310">
                  <a:moveTo>
                    <a:pt x="688505" y="1525016"/>
                  </a:moveTo>
                  <a:lnTo>
                    <a:pt x="682409" y="1525016"/>
                  </a:lnTo>
                  <a:lnTo>
                    <a:pt x="677456" y="1531620"/>
                  </a:lnTo>
                  <a:lnTo>
                    <a:pt x="677456" y="1539748"/>
                  </a:lnTo>
                  <a:lnTo>
                    <a:pt x="677456" y="1547876"/>
                  </a:lnTo>
                  <a:lnTo>
                    <a:pt x="682409" y="1554480"/>
                  </a:lnTo>
                  <a:lnTo>
                    <a:pt x="688505" y="1554480"/>
                  </a:lnTo>
                  <a:lnTo>
                    <a:pt x="694601" y="1554480"/>
                  </a:lnTo>
                  <a:lnTo>
                    <a:pt x="699554" y="1547876"/>
                  </a:lnTo>
                  <a:lnTo>
                    <a:pt x="699554" y="1539748"/>
                  </a:lnTo>
                  <a:lnTo>
                    <a:pt x="699554" y="1531620"/>
                  </a:lnTo>
                  <a:lnTo>
                    <a:pt x="694601" y="1525016"/>
                  </a:lnTo>
                  <a:lnTo>
                    <a:pt x="688505" y="1525016"/>
                  </a:lnTo>
                  <a:close/>
                </a:path>
                <a:path w="1081405" h="1718310">
                  <a:moveTo>
                    <a:pt x="754799" y="1525016"/>
                  </a:moveTo>
                  <a:lnTo>
                    <a:pt x="748703" y="1525016"/>
                  </a:lnTo>
                  <a:lnTo>
                    <a:pt x="743750" y="1531620"/>
                  </a:lnTo>
                  <a:lnTo>
                    <a:pt x="743750" y="1539748"/>
                  </a:lnTo>
                  <a:lnTo>
                    <a:pt x="743750" y="1547876"/>
                  </a:lnTo>
                  <a:lnTo>
                    <a:pt x="748703" y="1554480"/>
                  </a:lnTo>
                  <a:lnTo>
                    <a:pt x="754799" y="1554480"/>
                  </a:lnTo>
                  <a:lnTo>
                    <a:pt x="760895" y="1554480"/>
                  </a:lnTo>
                  <a:lnTo>
                    <a:pt x="765848" y="1547876"/>
                  </a:lnTo>
                  <a:lnTo>
                    <a:pt x="765848" y="1539748"/>
                  </a:lnTo>
                  <a:lnTo>
                    <a:pt x="765848" y="1531620"/>
                  </a:lnTo>
                  <a:lnTo>
                    <a:pt x="760895" y="1525016"/>
                  </a:lnTo>
                  <a:lnTo>
                    <a:pt x="754799" y="1525016"/>
                  </a:lnTo>
                  <a:close/>
                </a:path>
                <a:path w="1081405" h="1718310">
                  <a:moveTo>
                    <a:pt x="665391" y="1640967"/>
                  </a:moveTo>
                  <a:lnTo>
                    <a:pt x="693098" y="1655254"/>
                  </a:lnTo>
                  <a:lnTo>
                    <a:pt x="721604" y="1660017"/>
                  </a:lnTo>
                  <a:lnTo>
                    <a:pt x="750133" y="1655254"/>
                  </a:lnTo>
                  <a:lnTo>
                    <a:pt x="777913" y="1640967"/>
                  </a:lnTo>
                </a:path>
              </a:pathLst>
            </a:custGeom>
            <a:ln w="255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1642999" y="3045841"/>
              <a:ext cx="1030605" cy="1786255"/>
            </a:xfrm>
            <a:custGeom>
              <a:avLst/>
              <a:gdLst/>
              <a:ahLst/>
              <a:cxnLst/>
              <a:rect l="l" t="t" r="r" b="b"/>
              <a:pathLst>
                <a:path w="1030605" h="1786254">
                  <a:moveTo>
                    <a:pt x="927988" y="0"/>
                  </a:moveTo>
                  <a:lnTo>
                    <a:pt x="888079" y="10743"/>
                  </a:lnTo>
                  <a:lnTo>
                    <a:pt x="855503" y="40036"/>
                  </a:lnTo>
                  <a:lnTo>
                    <a:pt x="833548" y="83474"/>
                  </a:lnTo>
                  <a:lnTo>
                    <a:pt x="825500" y="136651"/>
                  </a:lnTo>
                  <a:lnTo>
                    <a:pt x="833548" y="189809"/>
                  </a:lnTo>
                  <a:lnTo>
                    <a:pt x="855503" y="233203"/>
                  </a:lnTo>
                  <a:lnTo>
                    <a:pt x="888079" y="262453"/>
                  </a:lnTo>
                  <a:lnTo>
                    <a:pt x="927988" y="273176"/>
                  </a:lnTo>
                  <a:lnTo>
                    <a:pt x="967825" y="262453"/>
                  </a:lnTo>
                  <a:lnTo>
                    <a:pt x="1000363" y="233203"/>
                  </a:lnTo>
                  <a:lnTo>
                    <a:pt x="1022304" y="189809"/>
                  </a:lnTo>
                  <a:lnTo>
                    <a:pt x="1030351" y="136651"/>
                  </a:lnTo>
                  <a:lnTo>
                    <a:pt x="1022304" y="83474"/>
                  </a:lnTo>
                  <a:lnTo>
                    <a:pt x="1000363" y="40036"/>
                  </a:lnTo>
                  <a:lnTo>
                    <a:pt x="967825" y="10743"/>
                  </a:lnTo>
                  <a:lnTo>
                    <a:pt x="927988" y="0"/>
                  </a:lnTo>
                  <a:close/>
                </a:path>
                <a:path w="1030605" h="1786254">
                  <a:moveTo>
                    <a:pt x="894842" y="80263"/>
                  </a:moveTo>
                  <a:lnTo>
                    <a:pt x="888745" y="80263"/>
                  </a:lnTo>
                  <a:lnTo>
                    <a:pt x="883793" y="86868"/>
                  </a:lnTo>
                  <a:lnTo>
                    <a:pt x="883793" y="95123"/>
                  </a:lnTo>
                  <a:lnTo>
                    <a:pt x="883793" y="103250"/>
                  </a:lnTo>
                  <a:lnTo>
                    <a:pt x="888745" y="109855"/>
                  </a:lnTo>
                  <a:lnTo>
                    <a:pt x="894842" y="109855"/>
                  </a:lnTo>
                  <a:lnTo>
                    <a:pt x="900938" y="109855"/>
                  </a:lnTo>
                  <a:lnTo>
                    <a:pt x="905890" y="103250"/>
                  </a:lnTo>
                  <a:lnTo>
                    <a:pt x="905890" y="95123"/>
                  </a:lnTo>
                  <a:lnTo>
                    <a:pt x="905890" y="86868"/>
                  </a:lnTo>
                  <a:lnTo>
                    <a:pt x="900938" y="80263"/>
                  </a:lnTo>
                  <a:lnTo>
                    <a:pt x="894842" y="80263"/>
                  </a:lnTo>
                  <a:close/>
                </a:path>
                <a:path w="1030605" h="1786254">
                  <a:moveTo>
                    <a:pt x="961136" y="80263"/>
                  </a:moveTo>
                  <a:lnTo>
                    <a:pt x="955039" y="80263"/>
                  </a:lnTo>
                  <a:lnTo>
                    <a:pt x="950087" y="86868"/>
                  </a:lnTo>
                  <a:lnTo>
                    <a:pt x="950087" y="95123"/>
                  </a:lnTo>
                  <a:lnTo>
                    <a:pt x="950087" y="103250"/>
                  </a:lnTo>
                  <a:lnTo>
                    <a:pt x="955039" y="109855"/>
                  </a:lnTo>
                  <a:lnTo>
                    <a:pt x="961136" y="109855"/>
                  </a:lnTo>
                  <a:lnTo>
                    <a:pt x="967232" y="109855"/>
                  </a:lnTo>
                  <a:lnTo>
                    <a:pt x="972184" y="103250"/>
                  </a:lnTo>
                  <a:lnTo>
                    <a:pt x="972184" y="95123"/>
                  </a:lnTo>
                  <a:lnTo>
                    <a:pt x="972184" y="86868"/>
                  </a:lnTo>
                  <a:lnTo>
                    <a:pt x="967232" y="80263"/>
                  </a:lnTo>
                  <a:lnTo>
                    <a:pt x="961136" y="80263"/>
                  </a:lnTo>
                  <a:close/>
                </a:path>
                <a:path w="1030605" h="1786254">
                  <a:moveTo>
                    <a:pt x="871727" y="196214"/>
                  </a:moveTo>
                  <a:lnTo>
                    <a:pt x="899433" y="210502"/>
                  </a:lnTo>
                  <a:lnTo>
                    <a:pt x="927925" y="215264"/>
                  </a:lnTo>
                  <a:lnTo>
                    <a:pt x="956417" y="210502"/>
                  </a:lnTo>
                  <a:lnTo>
                    <a:pt x="984123" y="196214"/>
                  </a:lnTo>
                </a:path>
                <a:path w="1030605" h="1786254">
                  <a:moveTo>
                    <a:pt x="462788" y="138175"/>
                  </a:moveTo>
                  <a:lnTo>
                    <a:pt x="422951" y="148899"/>
                  </a:lnTo>
                  <a:lnTo>
                    <a:pt x="390413" y="178149"/>
                  </a:lnTo>
                  <a:lnTo>
                    <a:pt x="368472" y="221543"/>
                  </a:lnTo>
                  <a:lnTo>
                    <a:pt x="360425" y="274700"/>
                  </a:lnTo>
                  <a:lnTo>
                    <a:pt x="368472" y="327785"/>
                  </a:lnTo>
                  <a:lnTo>
                    <a:pt x="390413" y="371141"/>
                  </a:lnTo>
                  <a:lnTo>
                    <a:pt x="422951" y="400377"/>
                  </a:lnTo>
                  <a:lnTo>
                    <a:pt x="462788" y="411099"/>
                  </a:lnTo>
                  <a:lnTo>
                    <a:pt x="502697" y="400377"/>
                  </a:lnTo>
                  <a:lnTo>
                    <a:pt x="535273" y="371141"/>
                  </a:lnTo>
                  <a:lnTo>
                    <a:pt x="557228" y="327785"/>
                  </a:lnTo>
                  <a:lnTo>
                    <a:pt x="565276" y="274700"/>
                  </a:lnTo>
                  <a:lnTo>
                    <a:pt x="557228" y="221543"/>
                  </a:lnTo>
                  <a:lnTo>
                    <a:pt x="535273" y="178149"/>
                  </a:lnTo>
                  <a:lnTo>
                    <a:pt x="502697" y="148899"/>
                  </a:lnTo>
                  <a:lnTo>
                    <a:pt x="462788" y="138175"/>
                  </a:lnTo>
                  <a:close/>
                </a:path>
                <a:path w="1030605" h="1786254">
                  <a:moveTo>
                    <a:pt x="429640" y="218439"/>
                  </a:moveTo>
                  <a:lnTo>
                    <a:pt x="423544" y="218439"/>
                  </a:lnTo>
                  <a:lnTo>
                    <a:pt x="418592" y="225044"/>
                  </a:lnTo>
                  <a:lnTo>
                    <a:pt x="418592" y="233172"/>
                  </a:lnTo>
                  <a:lnTo>
                    <a:pt x="418592" y="241300"/>
                  </a:lnTo>
                  <a:lnTo>
                    <a:pt x="423544" y="247904"/>
                  </a:lnTo>
                  <a:lnTo>
                    <a:pt x="429640" y="247904"/>
                  </a:lnTo>
                  <a:lnTo>
                    <a:pt x="435737" y="247904"/>
                  </a:lnTo>
                  <a:lnTo>
                    <a:pt x="440689" y="241300"/>
                  </a:lnTo>
                  <a:lnTo>
                    <a:pt x="440689" y="233172"/>
                  </a:lnTo>
                  <a:lnTo>
                    <a:pt x="440689" y="225044"/>
                  </a:lnTo>
                  <a:lnTo>
                    <a:pt x="435737" y="218439"/>
                  </a:lnTo>
                  <a:lnTo>
                    <a:pt x="429640" y="218439"/>
                  </a:lnTo>
                  <a:close/>
                </a:path>
                <a:path w="1030605" h="1786254">
                  <a:moveTo>
                    <a:pt x="495934" y="218439"/>
                  </a:moveTo>
                  <a:lnTo>
                    <a:pt x="489838" y="218439"/>
                  </a:lnTo>
                  <a:lnTo>
                    <a:pt x="484886" y="225044"/>
                  </a:lnTo>
                  <a:lnTo>
                    <a:pt x="484886" y="233172"/>
                  </a:lnTo>
                  <a:lnTo>
                    <a:pt x="484886" y="241300"/>
                  </a:lnTo>
                  <a:lnTo>
                    <a:pt x="489838" y="247904"/>
                  </a:lnTo>
                  <a:lnTo>
                    <a:pt x="495934" y="247904"/>
                  </a:lnTo>
                  <a:lnTo>
                    <a:pt x="502031" y="247904"/>
                  </a:lnTo>
                  <a:lnTo>
                    <a:pt x="506983" y="241300"/>
                  </a:lnTo>
                  <a:lnTo>
                    <a:pt x="506983" y="233172"/>
                  </a:lnTo>
                  <a:lnTo>
                    <a:pt x="506983" y="225044"/>
                  </a:lnTo>
                  <a:lnTo>
                    <a:pt x="502031" y="218439"/>
                  </a:lnTo>
                  <a:lnTo>
                    <a:pt x="495934" y="218439"/>
                  </a:lnTo>
                  <a:close/>
                </a:path>
                <a:path w="1030605" h="1786254">
                  <a:moveTo>
                    <a:pt x="406526" y="334137"/>
                  </a:moveTo>
                  <a:lnTo>
                    <a:pt x="434306" y="348424"/>
                  </a:lnTo>
                  <a:lnTo>
                    <a:pt x="462835" y="353187"/>
                  </a:lnTo>
                  <a:lnTo>
                    <a:pt x="491341" y="348424"/>
                  </a:lnTo>
                  <a:lnTo>
                    <a:pt x="519049" y="334137"/>
                  </a:lnTo>
                </a:path>
                <a:path w="1030605" h="1786254">
                  <a:moveTo>
                    <a:pt x="102488" y="68453"/>
                  </a:moveTo>
                  <a:lnTo>
                    <a:pt x="62579" y="79174"/>
                  </a:lnTo>
                  <a:lnTo>
                    <a:pt x="30003" y="108410"/>
                  </a:lnTo>
                  <a:lnTo>
                    <a:pt x="8048" y="151766"/>
                  </a:lnTo>
                  <a:lnTo>
                    <a:pt x="0" y="204850"/>
                  </a:lnTo>
                  <a:lnTo>
                    <a:pt x="8048" y="257935"/>
                  </a:lnTo>
                  <a:lnTo>
                    <a:pt x="30003" y="301291"/>
                  </a:lnTo>
                  <a:lnTo>
                    <a:pt x="62579" y="330527"/>
                  </a:lnTo>
                  <a:lnTo>
                    <a:pt x="102488" y="341249"/>
                  </a:lnTo>
                  <a:lnTo>
                    <a:pt x="142325" y="330527"/>
                  </a:lnTo>
                  <a:lnTo>
                    <a:pt x="174863" y="301291"/>
                  </a:lnTo>
                  <a:lnTo>
                    <a:pt x="196804" y="257935"/>
                  </a:lnTo>
                  <a:lnTo>
                    <a:pt x="204850" y="204850"/>
                  </a:lnTo>
                  <a:lnTo>
                    <a:pt x="196804" y="151766"/>
                  </a:lnTo>
                  <a:lnTo>
                    <a:pt x="174863" y="108410"/>
                  </a:lnTo>
                  <a:lnTo>
                    <a:pt x="142325" y="79174"/>
                  </a:lnTo>
                  <a:lnTo>
                    <a:pt x="102488" y="68453"/>
                  </a:lnTo>
                  <a:close/>
                </a:path>
                <a:path w="1030605" h="1786254">
                  <a:moveTo>
                    <a:pt x="69342" y="148589"/>
                  </a:moveTo>
                  <a:lnTo>
                    <a:pt x="63245" y="148589"/>
                  </a:lnTo>
                  <a:lnTo>
                    <a:pt x="58293" y="155194"/>
                  </a:lnTo>
                  <a:lnTo>
                    <a:pt x="58293" y="163322"/>
                  </a:lnTo>
                  <a:lnTo>
                    <a:pt x="58293" y="171450"/>
                  </a:lnTo>
                  <a:lnTo>
                    <a:pt x="63245" y="178054"/>
                  </a:lnTo>
                  <a:lnTo>
                    <a:pt x="69342" y="178054"/>
                  </a:lnTo>
                  <a:lnTo>
                    <a:pt x="75437" y="178054"/>
                  </a:lnTo>
                  <a:lnTo>
                    <a:pt x="80390" y="171450"/>
                  </a:lnTo>
                  <a:lnTo>
                    <a:pt x="80390" y="163322"/>
                  </a:lnTo>
                  <a:lnTo>
                    <a:pt x="80390" y="155194"/>
                  </a:lnTo>
                  <a:lnTo>
                    <a:pt x="75437" y="148589"/>
                  </a:lnTo>
                  <a:lnTo>
                    <a:pt x="69342" y="148589"/>
                  </a:lnTo>
                  <a:close/>
                </a:path>
                <a:path w="1030605" h="1786254">
                  <a:moveTo>
                    <a:pt x="135636" y="148589"/>
                  </a:moveTo>
                  <a:lnTo>
                    <a:pt x="129539" y="148589"/>
                  </a:lnTo>
                  <a:lnTo>
                    <a:pt x="124587" y="155194"/>
                  </a:lnTo>
                  <a:lnTo>
                    <a:pt x="124587" y="163322"/>
                  </a:lnTo>
                  <a:lnTo>
                    <a:pt x="124587" y="171450"/>
                  </a:lnTo>
                  <a:lnTo>
                    <a:pt x="129539" y="178054"/>
                  </a:lnTo>
                  <a:lnTo>
                    <a:pt x="135636" y="178054"/>
                  </a:lnTo>
                  <a:lnTo>
                    <a:pt x="141731" y="178054"/>
                  </a:lnTo>
                  <a:lnTo>
                    <a:pt x="146684" y="171450"/>
                  </a:lnTo>
                  <a:lnTo>
                    <a:pt x="146684" y="163322"/>
                  </a:lnTo>
                  <a:lnTo>
                    <a:pt x="146684" y="155194"/>
                  </a:lnTo>
                  <a:lnTo>
                    <a:pt x="141731" y="148589"/>
                  </a:lnTo>
                  <a:lnTo>
                    <a:pt x="135636" y="148589"/>
                  </a:lnTo>
                  <a:close/>
                </a:path>
                <a:path w="1030605" h="1786254">
                  <a:moveTo>
                    <a:pt x="46227" y="264287"/>
                  </a:moveTo>
                  <a:lnTo>
                    <a:pt x="73935" y="278574"/>
                  </a:lnTo>
                  <a:lnTo>
                    <a:pt x="102441" y="283337"/>
                  </a:lnTo>
                  <a:lnTo>
                    <a:pt x="130970" y="278574"/>
                  </a:lnTo>
                  <a:lnTo>
                    <a:pt x="158750" y="264287"/>
                  </a:lnTo>
                </a:path>
                <a:path w="1030605" h="1786254">
                  <a:moveTo>
                    <a:pt x="205739" y="825500"/>
                  </a:moveTo>
                  <a:lnTo>
                    <a:pt x="165903" y="836225"/>
                  </a:lnTo>
                  <a:lnTo>
                    <a:pt x="133365" y="865489"/>
                  </a:lnTo>
                  <a:lnTo>
                    <a:pt x="111424" y="908921"/>
                  </a:lnTo>
                  <a:lnTo>
                    <a:pt x="103377" y="962152"/>
                  </a:lnTo>
                  <a:lnTo>
                    <a:pt x="111424" y="1015309"/>
                  </a:lnTo>
                  <a:lnTo>
                    <a:pt x="133365" y="1058703"/>
                  </a:lnTo>
                  <a:lnTo>
                    <a:pt x="165903" y="1087953"/>
                  </a:lnTo>
                  <a:lnTo>
                    <a:pt x="205739" y="1098677"/>
                  </a:lnTo>
                  <a:lnTo>
                    <a:pt x="245649" y="1087953"/>
                  </a:lnTo>
                  <a:lnTo>
                    <a:pt x="278225" y="1058703"/>
                  </a:lnTo>
                  <a:lnTo>
                    <a:pt x="300180" y="1015309"/>
                  </a:lnTo>
                  <a:lnTo>
                    <a:pt x="308228" y="962152"/>
                  </a:lnTo>
                  <a:lnTo>
                    <a:pt x="300180" y="908921"/>
                  </a:lnTo>
                  <a:lnTo>
                    <a:pt x="278225" y="865489"/>
                  </a:lnTo>
                  <a:lnTo>
                    <a:pt x="245649" y="836225"/>
                  </a:lnTo>
                  <a:lnTo>
                    <a:pt x="205739" y="825500"/>
                  </a:lnTo>
                  <a:close/>
                </a:path>
                <a:path w="1030605" h="1786254">
                  <a:moveTo>
                    <a:pt x="172593" y="905764"/>
                  </a:moveTo>
                  <a:lnTo>
                    <a:pt x="166496" y="905764"/>
                  </a:lnTo>
                  <a:lnTo>
                    <a:pt x="161544" y="912368"/>
                  </a:lnTo>
                  <a:lnTo>
                    <a:pt x="161544" y="920496"/>
                  </a:lnTo>
                  <a:lnTo>
                    <a:pt x="161544" y="928624"/>
                  </a:lnTo>
                  <a:lnTo>
                    <a:pt x="166496" y="935228"/>
                  </a:lnTo>
                  <a:lnTo>
                    <a:pt x="172593" y="935228"/>
                  </a:lnTo>
                  <a:lnTo>
                    <a:pt x="178688" y="935228"/>
                  </a:lnTo>
                  <a:lnTo>
                    <a:pt x="183642" y="928624"/>
                  </a:lnTo>
                  <a:lnTo>
                    <a:pt x="183642" y="920496"/>
                  </a:lnTo>
                  <a:lnTo>
                    <a:pt x="183642" y="912368"/>
                  </a:lnTo>
                  <a:lnTo>
                    <a:pt x="178688" y="905764"/>
                  </a:lnTo>
                  <a:lnTo>
                    <a:pt x="172593" y="905764"/>
                  </a:lnTo>
                  <a:close/>
                </a:path>
                <a:path w="1030605" h="1786254">
                  <a:moveTo>
                    <a:pt x="238887" y="905764"/>
                  </a:moveTo>
                  <a:lnTo>
                    <a:pt x="232790" y="905764"/>
                  </a:lnTo>
                  <a:lnTo>
                    <a:pt x="227837" y="912368"/>
                  </a:lnTo>
                  <a:lnTo>
                    <a:pt x="227837" y="920496"/>
                  </a:lnTo>
                  <a:lnTo>
                    <a:pt x="227837" y="928624"/>
                  </a:lnTo>
                  <a:lnTo>
                    <a:pt x="232790" y="935228"/>
                  </a:lnTo>
                  <a:lnTo>
                    <a:pt x="238887" y="935228"/>
                  </a:lnTo>
                  <a:lnTo>
                    <a:pt x="244982" y="935228"/>
                  </a:lnTo>
                  <a:lnTo>
                    <a:pt x="249936" y="928624"/>
                  </a:lnTo>
                  <a:lnTo>
                    <a:pt x="249936" y="920496"/>
                  </a:lnTo>
                  <a:lnTo>
                    <a:pt x="249936" y="912368"/>
                  </a:lnTo>
                  <a:lnTo>
                    <a:pt x="244982" y="905764"/>
                  </a:lnTo>
                  <a:lnTo>
                    <a:pt x="238887" y="905764"/>
                  </a:lnTo>
                  <a:close/>
                </a:path>
                <a:path w="1030605" h="1786254">
                  <a:moveTo>
                    <a:pt x="149606" y="1021715"/>
                  </a:moveTo>
                  <a:lnTo>
                    <a:pt x="177311" y="1036002"/>
                  </a:lnTo>
                  <a:lnTo>
                    <a:pt x="205803" y="1040765"/>
                  </a:lnTo>
                  <a:lnTo>
                    <a:pt x="234295" y="1036002"/>
                  </a:lnTo>
                  <a:lnTo>
                    <a:pt x="262000" y="1021715"/>
                  </a:lnTo>
                </a:path>
                <a:path w="1030605" h="1786254">
                  <a:moveTo>
                    <a:pt x="772413" y="1513078"/>
                  </a:moveTo>
                  <a:lnTo>
                    <a:pt x="732577" y="1523799"/>
                  </a:lnTo>
                  <a:lnTo>
                    <a:pt x="700039" y="1553035"/>
                  </a:lnTo>
                  <a:lnTo>
                    <a:pt x="678098" y="1596391"/>
                  </a:lnTo>
                  <a:lnTo>
                    <a:pt x="670051" y="1649476"/>
                  </a:lnTo>
                  <a:lnTo>
                    <a:pt x="678098" y="1702633"/>
                  </a:lnTo>
                  <a:lnTo>
                    <a:pt x="700039" y="1746027"/>
                  </a:lnTo>
                  <a:lnTo>
                    <a:pt x="732577" y="1775277"/>
                  </a:lnTo>
                  <a:lnTo>
                    <a:pt x="772413" y="1786001"/>
                  </a:lnTo>
                  <a:lnTo>
                    <a:pt x="812270" y="1775277"/>
                  </a:lnTo>
                  <a:lnTo>
                    <a:pt x="844851" y="1746027"/>
                  </a:lnTo>
                  <a:lnTo>
                    <a:pt x="866836" y="1702633"/>
                  </a:lnTo>
                  <a:lnTo>
                    <a:pt x="874902" y="1649476"/>
                  </a:lnTo>
                  <a:lnTo>
                    <a:pt x="866836" y="1596391"/>
                  </a:lnTo>
                  <a:lnTo>
                    <a:pt x="844851" y="1553035"/>
                  </a:lnTo>
                  <a:lnTo>
                    <a:pt x="812270" y="1523799"/>
                  </a:lnTo>
                  <a:lnTo>
                    <a:pt x="772413" y="1513078"/>
                  </a:lnTo>
                  <a:close/>
                </a:path>
                <a:path w="1030605" h="1786254">
                  <a:moveTo>
                    <a:pt x="739267" y="1593342"/>
                  </a:moveTo>
                  <a:lnTo>
                    <a:pt x="733170" y="1593342"/>
                  </a:lnTo>
                  <a:lnTo>
                    <a:pt x="728218" y="1599946"/>
                  </a:lnTo>
                  <a:lnTo>
                    <a:pt x="728218" y="1608074"/>
                  </a:lnTo>
                  <a:lnTo>
                    <a:pt x="728218" y="1616202"/>
                  </a:lnTo>
                  <a:lnTo>
                    <a:pt x="733170" y="1622679"/>
                  </a:lnTo>
                  <a:lnTo>
                    <a:pt x="739267" y="1622679"/>
                  </a:lnTo>
                  <a:lnTo>
                    <a:pt x="745363" y="1622679"/>
                  </a:lnTo>
                  <a:lnTo>
                    <a:pt x="750315" y="1616202"/>
                  </a:lnTo>
                  <a:lnTo>
                    <a:pt x="750315" y="1608074"/>
                  </a:lnTo>
                  <a:lnTo>
                    <a:pt x="750315" y="1599946"/>
                  </a:lnTo>
                  <a:lnTo>
                    <a:pt x="745363" y="1593342"/>
                  </a:lnTo>
                  <a:lnTo>
                    <a:pt x="739267" y="1593342"/>
                  </a:lnTo>
                  <a:close/>
                </a:path>
                <a:path w="1030605" h="1786254">
                  <a:moveTo>
                    <a:pt x="805561" y="1593342"/>
                  </a:moveTo>
                  <a:lnTo>
                    <a:pt x="799464" y="1593342"/>
                  </a:lnTo>
                  <a:lnTo>
                    <a:pt x="794512" y="1599946"/>
                  </a:lnTo>
                  <a:lnTo>
                    <a:pt x="794512" y="1608074"/>
                  </a:lnTo>
                  <a:lnTo>
                    <a:pt x="794512" y="1616202"/>
                  </a:lnTo>
                  <a:lnTo>
                    <a:pt x="799464" y="1622679"/>
                  </a:lnTo>
                  <a:lnTo>
                    <a:pt x="805561" y="1622679"/>
                  </a:lnTo>
                  <a:lnTo>
                    <a:pt x="811657" y="1622679"/>
                  </a:lnTo>
                  <a:lnTo>
                    <a:pt x="816609" y="1616202"/>
                  </a:lnTo>
                  <a:lnTo>
                    <a:pt x="816609" y="1608074"/>
                  </a:lnTo>
                  <a:lnTo>
                    <a:pt x="816609" y="1599946"/>
                  </a:lnTo>
                  <a:lnTo>
                    <a:pt x="811657" y="1593342"/>
                  </a:lnTo>
                  <a:lnTo>
                    <a:pt x="805561" y="1593342"/>
                  </a:lnTo>
                  <a:close/>
                </a:path>
                <a:path w="1030605" h="1786254">
                  <a:moveTo>
                    <a:pt x="716152" y="1709039"/>
                  </a:moveTo>
                  <a:lnTo>
                    <a:pt x="743914" y="1723326"/>
                  </a:lnTo>
                  <a:lnTo>
                    <a:pt x="772414" y="1728089"/>
                  </a:lnTo>
                  <a:lnTo>
                    <a:pt x="800913" y="1723326"/>
                  </a:lnTo>
                  <a:lnTo>
                    <a:pt x="828675" y="1709039"/>
                  </a:lnTo>
                </a:path>
              </a:pathLst>
            </a:custGeom>
            <a:ln w="2556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68324" y="2495042"/>
              <a:ext cx="1805305" cy="2955925"/>
            </a:xfrm>
            <a:custGeom>
              <a:avLst/>
              <a:gdLst/>
              <a:ahLst/>
              <a:cxnLst/>
              <a:rect l="l" t="t" r="r" b="b"/>
              <a:pathLst>
                <a:path w="1805305" h="2955925">
                  <a:moveTo>
                    <a:pt x="102412" y="1444625"/>
                  </a:moveTo>
                  <a:lnTo>
                    <a:pt x="62547" y="1455348"/>
                  </a:lnTo>
                  <a:lnTo>
                    <a:pt x="29994" y="1484598"/>
                  </a:lnTo>
                  <a:lnTo>
                    <a:pt x="8047" y="1527992"/>
                  </a:lnTo>
                  <a:lnTo>
                    <a:pt x="0" y="1581150"/>
                  </a:lnTo>
                  <a:lnTo>
                    <a:pt x="8047" y="1634234"/>
                  </a:lnTo>
                  <a:lnTo>
                    <a:pt x="29994" y="1677590"/>
                  </a:lnTo>
                  <a:lnTo>
                    <a:pt x="62547" y="1706826"/>
                  </a:lnTo>
                  <a:lnTo>
                    <a:pt x="102412" y="1717548"/>
                  </a:lnTo>
                  <a:lnTo>
                    <a:pt x="142280" y="1706826"/>
                  </a:lnTo>
                  <a:lnTo>
                    <a:pt x="174837" y="1677590"/>
                  </a:lnTo>
                  <a:lnTo>
                    <a:pt x="196788" y="1634234"/>
                  </a:lnTo>
                  <a:lnTo>
                    <a:pt x="204838" y="1581150"/>
                  </a:lnTo>
                  <a:lnTo>
                    <a:pt x="196788" y="1527992"/>
                  </a:lnTo>
                  <a:lnTo>
                    <a:pt x="174837" y="1484598"/>
                  </a:lnTo>
                  <a:lnTo>
                    <a:pt x="142280" y="1455348"/>
                  </a:lnTo>
                  <a:lnTo>
                    <a:pt x="102412" y="1444625"/>
                  </a:lnTo>
                  <a:close/>
                </a:path>
                <a:path w="1805305" h="2955925">
                  <a:moveTo>
                    <a:pt x="69265" y="1524889"/>
                  </a:moveTo>
                  <a:lnTo>
                    <a:pt x="63169" y="1524889"/>
                  </a:lnTo>
                  <a:lnTo>
                    <a:pt x="58216" y="1531493"/>
                  </a:lnTo>
                  <a:lnTo>
                    <a:pt x="58216" y="1539621"/>
                  </a:lnTo>
                  <a:lnTo>
                    <a:pt x="58216" y="1547749"/>
                  </a:lnTo>
                  <a:lnTo>
                    <a:pt x="63169" y="1554353"/>
                  </a:lnTo>
                  <a:lnTo>
                    <a:pt x="69265" y="1554353"/>
                  </a:lnTo>
                  <a:lnTo>
                    <a:pt x="75374" y="1554353"/>
                  </a:lnTo>
                  <a:lnTo>
                    <a:pt x="80314" y="1547749"/>
                  </a:lnTo>
                  <a:lnTo>
                    <a:pt x="80314" y="1539621"/>
                  </a:lnTo>
                  <a:lnTo>
                    <a:pt x="80314" y="1531493"/>
                  </a:lnTo>
                  <a:lnTo>
                    <a:pt x="75374" y="1524889"/>
                  </a:lnTo>
                  <a:lnTo>
                    <a:pt x="69265" y="1524889"/>
                  </a:lnTo>
                  <a:close/>
                </a:path>
                <a:path w="1805305" h="2955925">
                  <a:moveTo>
                    <a:pt x="135559" y="1524889"/>
                  </a:moveTo>
                  <a:lnTo>
                    <a:pt x="129451" y="1524889"/>
                  </a:lnTo>
                  <a:lnTo>
                    <a:pt x="124510" y="1531493"/>
                  </a:lnTo>
                  <a:lnTo>
                    <a:pt x="124510" y="1539621"/>
                  </a:lnTo>
                  <a:lnTo>
                    <a:pt x="124510" y="1547749"/>
                  </a:lnTo>
                  <a:lnTo>
                    <a:pt x="129451" y="1554353"/>
                  </a:lnTo>
                  <a:lnTo>
                    <a:pt x="135559" y="1554353"/>
                  </a:lnTo>
                  <a:lnTo>
                    <a:pt x="141655" y="1554353"/>
                  </a:lnTo>
                  <a:lnTo>
                    <a:pt x="146608" y="1547749"/>
                  </a:lnTo>
                  <a:lnTo>
                    <a:pt x="146608" y="1539621"/>
                  </a:lnTo>
                  <a:lnTo>
                    <a:pt x="146608" y="1531493"/>
                  </a:lnTo>
                  <a:lnTo>
                    <a:pt x="141655" y="1524889"/>
                  </a:lnTo>
                  <a:lnTo>
                    <a:pt x="135559" y="1524889"/>
                  </a:lnTo>
                  <a:close/>
                </a:path>
                <a:path w="1805305" h="2955925">
                  <a:moveTo>
                    <a:pt x="46177" y="1640586"/>
                  </a:moveTo>
                  <a:lnTo>
                    <a:pt x="73912" y="1654873"/>
                  </a:lnTo>
                  <a:lnTo>
                    <a:pt x="102412" y="1659636"/>
                  </a:lnTo>
                  <a:lnTo>
                    <a:pt x="130912" y="1654873"/>
                  </a:lnTo>
                  <a:lnTo>
                    <a:pt x="158648" y="1640586"/>
                  </a:lnTo>
                </a:path>
                <a:path w="1805305" h="2955925">
                  <a:moveTo>
                    <a:pt x="361251" y="1308227"/>
                  </a:moveTo>
                  <a:lnTo>
                    <a:pt x="321385" y="1318948"/>
                  </a:lnTo>
                  <a:lnTo>
                    <a:pt x="288832" y="1348184"/>
                  </a:lnTo>
                  <a:lnTo>
                    <a:pt x="266886" y="1391540"/>
                  </a:lnTo>
                  <a:lnTo>
                    <a:pt x="258838" y="1444625"/>
                  </a:lnTo>
                  <a:lnTo>
                    <a:pt x="266886" y="1497782"/>
                  </a:lnTo>
                  <a:lnTo>
                    <a:pt x="288832" y="1541176"/>
                  </a:lnTo>
                  <a:lnTo>
                    <a:pt x="321385" y="1570426"/>
                  </a:lnTo>
                  <a:lnTo>
                    <a:pt x="361251" y="1581150"/>
                  </a:lnTo>
                  <a:lnTo>
                    <a:pt x="401109" y="1570426"/>
                  </a:lnTo>
                  <a:lnTo>
                    <a:pt x="433658" y="1541176"/>
                  </a:lnTo>
                  <a:lnTo>
                    <a:pt x="455604" y="1497782"/>
                  </a:lnTo>
                  <a:lnTo>
                    <a:pt x="463651" y="1444625"/>
                  </a:lnTo>
                  <a:lnTo>
                    <a:pt x="455604" y="1391540"/>
                  </a:lnTo>
                  <a:lnTo>
                    <a:pt x="433658" y="1348184"/>
                  </a:lnTo>
                  <a:lnTo>
                    <a:pt x="401109" y="1318948"/>
                  </a:lnTo>
                  <a:lnTo>
                    <a:pt x="361251" y="1308227"/>
                  </a:lnTo>
                  <a:close/>
                </a:path>
                <a:path w="1805305" h="2955925">
                  <a:moveTo>
                    <a:pt x="328117" y="1388491"/>
                  </a:moveTo>
                  <a:lnTo>
                    <a:pt x="322008" y="1388491"/>
                  </a:lnTo>
                  <a:lnTo>
                    <a:pt x="317068" y="1395095"/>
                  </a:lnTo>
                  <a:lnTo>
                    <a:pt x="317068" y="1403223"/>
                  </a:lnTo>
                  <a:lnTo>
                    <a:pt x="317068" y="1411351"/>
                  </a:lnTo>
                  <a:lnTo>
                    <a:pt x="322008" y="1417955"/>
                  </a:lnTo>
                  <a:lnTo>
                    <a:pt x="328117" y="1417955"/>
                  </a:lnTo>
                  <a:lnTo>
                    <a:pt x="334213" y="1417955"/>
                  </a:lnTo>
                  <a:lnTo>
                    <a:pt x="339153" y="1411351"/>
                  </a:lnTo>
                  <a:lnTo>
                    <a:pt x="339153" y="1403223"/>
                  </a:lnTo>
                  <a:lnTo>
                    <a:pt x="339153" y="1395095"/>
                  </a:lnTo>
                  <a:lnTo>
                    <a:pt x="334213" y="1388491"/>
                  </a:lnTo>
                  <a:lnTo>
                    <a:pt x="328117" y="1388491"/>
                  </a:lnTo>
                  <a:close/>
                </a:path>
                <a:path w="1805305" h="2955925">
                  <a:moveTo>
                    <a:pt x="394398" y="1388491"/>
                  </a:moveTo>
                  <a:lnTo>
                    <a:pt x="388302" y="1388491"/>
                  </a:lnTo>
                  <a:lnTo>
                    <a:pt x="383349" y="1395095"/>
                  </a:lnTo>
                  <a:lnTo>
                    <a:pt x="383349" y="1403223"/>
                  </a:lnTo>
                  <a:lnTo>
                    <a:pt x="383349" y="1411351"/>
                  </a:lnTo>
                  <a:lnTo>
                    <a:pt x="388302" y="1417955"/>
                  </a:lnTo>
                  <a:lnTo>
                    <a:pt x="394398" y="1417955"/>
                  </a:lnTo>
                  <a:lnTo>
                    <a:pt x="400507" y="1417955"/>
                  </a:lnTo>
                  <a:lnTo>
                    <a:pt x="405485" y="1411351"/>
                  </a:lnTo>
                  <a:lnTo>
                    <a:pt x="405485" y="1403223"/>
                  </a:lnTo>
                  <a:lnTo>
                    <a:pt x="405485" y="1395095"/>
                  </a:lnTo>
                  <a:lnTo>
                    <a:pt x="400507" y="1388491"/>
                  </a:lnTo>
                  <a:lnTo>
                    <a:pt x="394398" y="1388491"/>
                  </a:lnTo>
                  <a:close/>
                </a:path>
                <a:path w="1805305" h="2955925">
                  <a:moveTo>
                    <a:pt x="305015" y="1504188"/>
                  </a:moveTo>
                  <a:lnTo>
                    <a:pt x="332752" y="1518475"/>
                  </a:lnTo>
                  <a:lnTo>
                    <a:pt x="361259" y="1523238"/>
                  </a:lnTo>
                  <a:lnTo>
                    <a:pt x="389778" y="1518475"/>
                  </a:lnTo>
                  <a:lnTo>
                    <a:pt x="417550" y="1504188"/>
                  </a:lnTo>
                </a:path>
                <a:path w="1805305" h="2955925">
                  <a:moveTo>
                    <a:pt x="257937" y="1995424"/>
                  </a:moveTo>
                  <a:lnTo>
                    <a:pt x="218069" y="2006167"/>
                  </a:lnTo>
                  <a:lnTo>
                    <a:pt x="185512" y="2035460"/>
                  </a:lnTo>
                  <a:lnTo>
                    <a:pt x="163560" y="2078898"/>
                  </a:lnTo>
                  <a:lnTo>
                    <a:pt x="155511" y="2132076"/>
                  </a:lnTo>
                  <a:lnTo>
                    <a:pt x="163560" y="2185253"/>
                  </a:lnTo>
                  <a:lnTo>
                    <a:pt x="185512" y="2228691"/>
                  </a:lnTo>
                  <a:lnTo>
                    <a:pt x="218069" y="2257984"/>
                  </a:lnTo>
                  <a:lnTo>
                    <a:pt x="257937" y="2268728"/>
                  </a:lnTo>
                  <a:lnTo>
                    <a:pt x="297802" y="2257984"/>
                  </a:lnTo>
                  <a:lnTo>
                    <a:pt x="330355" y="2228691"/>
                  </a:lnTo>
                  <a:lnTo>
                    <a:pt x="352302" y="2185253"/>
                  </a:lnTo>
                  <a:lnTo>
                    <a:pt x="360349" y="2132076"/>
                  </a:lnTo>
                  <a:lnTo>
                    <a:pt x="352302" y="2078898"/>
                  </a:lnTo>
                  <a:lnTo>
                    <a:pt x="330355" y="2035460"/>
                  </a:lnTo>
                  <a:lnTo>
                    <a:pt x="297802" y="2006167"/>
                  </a:lnTo>
                  <a:lnTo>
                    <a:pt x="257937" y="1995424"/>
                  </a:lnTo>
                  <a:close/>
                </a:path>
                <a:path w="1805305" h="2955925">
                  <a:moveTo>
                    <a:pt x="224790" y="2075815"/>
                  </a:moveTo>
                  <a:lnTo>
                    <a:pt x="218694" y="2075815"/>
                  </a:lnTo>
                  <a:lnTo>
                    <a:pt x="213740" y="2082419"/>
                  </a:lnTo>
                  <a:lnTo>
                    <a:pt x="213740" y="2090547"/>
                  </a:lnTo>
                  <a:lnTo>
                    <a:pt x="213740" y="2098675"/>
                  </a:lnTo>
                  <a:lnTo>
                    <a:pt x="218694" y="2105279"/>
                  </a:lnTo>
                  <a:lnTo>
                    <a:pt x="224790" y="2105279"/>
                  </a:lnTo>
                  <a:lnTo>
                    <a:pt x="230898" y="2105279"/>
                  </a:lnTo>
                  <a:lnTo>
                    <a:pt x="235838" y="2098675"/>
                  </a:lnTo>
                  <a:lnTo>
                    <a:pt x="235838" y="2090547"/>
                  </a:lnTo>
                  <a:lnTo>
                    <a:pt x="235838" y="2082419"/>
                  </a:lnTo>
                  <a:lnTo>
                    <a:pt x="230898" y="2075815"/>
                  </a:lnTo>
                  <a:lnTo>
                    <a:pt x="224790" y="2075815"/>
                  </a:lnTo>
                  <a:close/>
                </a:path>
                <a:path w="1805305" h="2955925">
                  <a:moveTo>
                    <a:pt x="291084" y="2075815"/>
                  </a:moveTo>
                  <a:lnTo>
                    <a:pt x="284975" y="2075815"/>
                  </a:lnTo>
                  <a:lnTo>
                    <a:pt x="280034" y="2082419"/>
                  </a:lnTo>
                  <a:lnTo>
                    <a:pt x="280034" y="2090547"/>
                  </a:lnTo>
                  <a:lnTo>
                    <a:pt x="280034" y="2098675"/>
                  </a:lnTo>
                  <a:lnTo>
                    <a:pt x="284975" y="2105279"/>
                  </a:lnTo>
                  <a:lnTo>
                    <a:pt x="291084" y="2105279"/>
                  </a:lnTo>
                  <a:lnTo>
                    <a:pt x="297180" y="2105279"/>
                  </a:lnTo>
                  <a:lnTo>
                    <a:pt x="302133" y="2098675"/>
                  </a:lnTo>
                  <a:lnTo>
                    <a:pt x="302133" y="2090547"/>
                  </a:lnTo>
                  <a:lnTo>
                    <a:pt x="302133" y="2082419"/>
                  </a:lnTo>
                  <a:lnTo>
                    <a:pt x="297180" y="2075815"/>
                  </a:lnTo>
                  <a:lnTo>
                    <a:pt x="291084" y="2075815"/>
                  </a:lnTo>
                  <a:close/>
                </a:path>
                <a:path w="1805305" h="2955925">
                  <a:moveTo>
                    <a:pt x="201701" y="2191639"/>
                  </a:moveTo>
                  <a:lnTo>
                    <a:pt x="229437" y="2205997"/>
                  </a:lnTo>
                  <a:lnTo>
                    <a:pt x="257937" y="2210784"/>
                  </a:lnTo>
                  <a:lnTo>
                    <a:pt x="286436" y="2205997"/>
                  </a:lnTo>
                  <a:lnTo>
                    <a:pt x="314172" y="2191639"/>
                  </a:lnTo>
                </a:path>
                <a:path w="1805305" h="2955925">
                  <a:moveTo>
                    <a:pt x="515340" y="1857248"/>
                  </a:moveTo>
                  <a:lnTo>
                    <a:pt x="475504" y="1867991"/>
                  </a:lnTo>
                  <a:lnTo>
                    <a:pt x="442966" y="1897284"/>
                  </a:lnTo>
                  <a:lnTo>
                    <a:pt x="421025" y="1940722"/>
                  </a:lnTo>
                  <a:lnTo>
                    <a:pt x="412978" y="1993900"/>
                  </a:lnTo>
                  <a:lnTo>
                    <a:pt x="421025" y="2047057"/>
                  </a:lnTo>
                  <a:lnTo>
                    <a:pt x="442966" y="2090451"/>
                  </a:lnTo>
                  <a:lnTo>
                    <a:pt x="475504" y="2119701"/>
                  </a:lnTo>
                  <a:lnTo>
                    <a:pt x="515340" y="2130425"/>
                  </a:lnTo>
                  <a:lnTo>
                    <a:pt x="555176" y="2119701"/>
                  </a:lnTo>
                  <a:lnTo>
                    <a:pt x="587714" y="2090451"/>
                  </a:lnTo>
                  <a:lnTo>
                    <a:pt x="609655" y="2047057"/>
                  </a:lnTo>
                  <a:lnTo>
                    <a:pt x="617702" y="1993900"/>
                  </a:lnTo>
                  <a:lnTo>
                    <a:pt x="609655" y="1940722"/>
                  </a:lnTo>
                  <a:lnTo>
                    <a:pt x="587714" y="1897284"/>
                  </a:lnTo>
                  <a:lnTo>
                    <a:pt x="555176" y="1867991"/>
                  </a:lnTo>
                  <a:lnTo>
                    <a:pt x="515340" y="1857248"/>
                  </a:lnTo>
                  <a:close/>
                </a:path>
                <a:path w="1805305" h="2955925">
                  <a:moveTo>
                    <a:pt x="482193" y="1937512"/>
                  </a:moveTo>
                  <a:lnTo>
                    <a:pt x="476097" y="1937512"/>
                  </a:lnTo>
                  <a:lnTo>
                    <a:pt x="471144" y="1944116"/>
                  </a:lnTo>
                  <a:lnTo>
                    <a:pt x="471144" y="1952244"/>
                  </a:lnTo>
                  <a:lnTo>
                    <a:pt x="471144" y="1960499"/>
                  </a:lnTo>
                  <a:lnTo>
                    <a:pt x="476097" y="1966976"/>
                  </a:lnTo>
                  <a:lnTo>
                    <a:pt x="482193" y="1966976"/>
                  </a:lnTo>
                  <a:lnTo>
                    <a:pt x="488289" y="1966976"/>
                  </a:lnTo>
                  <a:lnTo>
                    <a:pt x="493242" y="1960499"/>
                  </a:lnTo>
                  <a:lnTo>
                    <a:pt x="493242" y="1952244"/>
                  </a:lnTo>
                  <a:lnTo>
                    <a:pt x="493242" y="1944116"/>
                  </a:lnTo>
                  <a:lnTo>
                    <a:pt x="488289" y="1937512"/>
                  </a:lnTo>
                  <a:lnTo>
                    <a:pt x="482193" y="1937512"/>
                  </a:lnTo>
                  <a:close/>
                </a:path>
                <a:path w="1805305" h="2955925">
                  <a:moveTo>
                    <a:pt x="548487" y="1937512"/>
                  </a:moveTo>
                  <a:lnTo>
                    <a:pt x="542391" y="1937512"/>
                  </a:lnTo>
                  <a:lnTo>
                    <a:pt x="537438" y="1944116"/>
                  </a:lnTo>
                  <a:lnTo>
                    <a:pt x="537438" y="1952244"/>
                  </a:lnTo>
                  <a:lnTo>
                    <a:pt x="537438" y="1960499"/>
                  </a:lnTo>
                  <a:lnTo>
                    <a:pt x="542391" y="1966976"/>
                  </a:lnTo>
                  <a:lnTo>
                    <a:pt x="548487" y="1966976"/>
                  </a:lnTo>
                  <a:lnTo>
                    <a:pt x="554583" y="1966976"/>
                  </a:lnTo>
                  <a:lnTo>
                    <a:pt x="559536" y="1960499"/>
                  </a:lnTo>
                  <a:lnTo>
                    <a:pt x="559536" y="1952244"/>
                  </a:lnTo>
                  <a:lnTo>
                    <a:pt x="559536" y="1944116"/>
                  </a:lnTo>
                  <a:lnTo>
                    <a:pt x="554583" y="1937512"/>
                  </a:lnTo>
                  <a:lnTo>
                    <a:pt x="548487" y="1937512"/>
                  </a:lnTo>
                  <a:close/>
                </a:path>
                <a:path w="1805305" h="2955925">
                  <a:moveTo>
                    <a:pt x="459079" y="2053463"/>
                  </a:moveTo>
                  <a:lnTo>
                    <a:pt x="486841" y="2067750"/>
                  </a:lnTo>
                  <a:lnTo>
                    <a:pt x="515340" y="2072513"/>
                  </a:lnTo>
                  <a:lnTo>
                    <a:pt x="543840" y="2067750"/>
                  </a:lnTo>
                  <a:lnTo>
                    <a:pt x="571601" y="2053463"/>
                  </a:lnTo>
                </a:path>
                <a:path w="1805305" h="2955925">
                  <a:moveTo>
                    <a:pt x="773785" y="1927479"/>
                  </a:moveTo>
                  <a:lnTo>
                    <a:pt x="733949" y="1938200"/>
                  </a:lnTo>
                  <a:lnTo>
                    <a:pt x="701411" y="1967436"/>
                  </a:lnTo>
                  <a:lnTo>
                    <a:pt x="679470" y="2010792"/>
                  </a:lnTo>
                  <a:lnTo>
                    <a:pt x="671423" y="2063877"/>
                  </a:lnTo>
                  <a:lnTo>
                    <a:pt x="679470" y="2116961"/>
                  </a:lnTo>
                  <a:lnTo>
                    <a:pt x="701411" y="2160317"/>
                  </a:lnTo>
                  <a:lnTo>
                    <a:pt x="733949" y="2189553"/>
                  </a:lnTo>
                  <a:lnTo>
                    <a:pt x="773785" y="2200275"/>
                  </a:lnTo>
                  <a:lnTo>
                    <a:pt x="813695" y="2189553"/>
                  </a:lnTo>
                  <a:lnTo>
                    <a:pt x="846270" y="2160317"/>
                  </a:lnTo>
                  <a:lnTo>
                    <a:pt x="868225" y="2116961"/>
                  </a:lnTo>
                  <a:lnTo>
                    <a:pt x="876274" y="2063877"/>
                  </a:lnTo>
                  <a:lnTo>
                    <a:pt x="868225" y="2010792"/>
                  </a:lnTo>
                  <a:lnTo>
                    <a:pt x="846270" y="1967436"/>
                  </a:lnTo>
                  <a:lnTo>
                    <a:pt x="813695" y="1938200"/>
                  </a:lnTo>
                  <a:lnTo>
                    <a:pt x="773785" y="1927479"/>
                  </a:lnTo>
                  <a:close/>
                </a:path>
                <a:path w="1805305" h="2955925">
                  <a:moveTo>
                    <a:pt x="740638" y="2007616"/>
                  </a:moveTo>
                  <a:lnTo>
                    <a:pt x="734542" y="2007616"/>
                  </a:lnTo>
                  <a:lnTo>
                    <a:pt x="729589" y="2014220"/>
                  </a:lnTo>
                  <a:lnTo>
                    <a:pt x="729589" y="2022348"/>
                  </a:lnTo>
                  <a:lnTo>
                    <a:pt x="729589" y="2030476"/>
                  </a:lnTo>
                  <a:lnTo>
                    <a:pt x="734542" y="2037080"/>
                  </a:lnTo>
                  <a:lnTo>
                    <a:pt x="740638" y="2037080"/>
                  </a:lnTo>
                  <a:lnTo>
                    <a:pt x="746734" y="2037080"/>
                  </a:lnTo>
                  <a:lnTo>
                    <a:pt x="751687" y="2030476"/>
                  </a:lnTo>
                  <a:lnTo>
                    <a:pt x="751687" y="2022348"/>
                  </a:lnTo>
                  <a:lnTo>
                    <a:pt x="751687" y="2014220"/>
                  </a:lnTo>
                  <a:lnTo>
                    <a:pt x="746734" y="2007616"/>
                  </a:lnTo>
                  <a:lnTo>
                    <a:pt x="740638" y="2007616"/>
                  </a:lnTo>
                  <a:close/>
                </a:path>
                <a:path w="1805305" h="2955925">
                  <a:moveTo>
                    <a:pt x="806932" y="2007616"/>
                  </a:moveTo>
                  <a:lnTo>
                    <a:pt x="800836" y="2007616"/>
                  </a:lnTo>
                  <a:lnTo>
                    <a:pt x="795883" y="2014220"/>
                  </a:lnTo>
                  <a:lnTo>
                    <a:pt x="795883" y="2022348"/>
                  </a:lnTo>
                  <a:lnTo>
                    <a:pt x="795883" y="2030476"/>
                  </a:lnTo>
                  <a:lnTo>
                    <a:pt x="800836" y="2037080"/>
                  </a:lnTo>
                  <a:lnTo>
                    <a:pt x="806932" y="2037080"/>
                  </a:lnTo>
                  <a:lnTo>
                    <a:pt x="813028" y="2037080"/>
                  </a:lnTo>
                  <a:lnTo>
                    <a:pt x="817981" y="2030476"/>
                  </a:lnTo>
                  <a:lnTo>
                    <a:pt x="817981" y="2022348"/>
                  </a:lnTo>
                  <a:lnTo>
                    <a:pt x="817981" y="2014220"/>
                  </a:lnTo>
                  <a:lnTo>
                    <a:pt x="813028" y="2007616"/>
                  </a:lnTo>
                  <a:lnTo>
                    <a:pt x="806932" y="2007616"/>
                  </a:lnTo>
                  <a:close/>
                </a:path>
                <a:path w="1805305" h="2955925">
                  <a:moveTo>
                    <a:pt x="717524" y="2123440"/>
                  </a:moveTo>
                  <a:lnTo>
                    <a:pt x="745303" y="2137656"/>
                  </a:lnTo>
                  <a:lnTo>
                    <a:pt x="773833" y="2142394"/>
                  </a:lnTo>
                  <a:lnTo>
                    <a:pt x="802338" y="2137656"/>
                  </a:lnTo>
                  <a:lnTo>
                    <a:pt x="830046" y="2123440"/>
                  </a:lnTo>
                </a:path>
                <a:path w="1805305" h="2955925">
                  <a:moveTo>
                    <a:pt x="773785" y="2270125"/>
                  </a:moveTo>
                  <a:lnTo>
                    <a:pt x="733949" y="2280848"/>
                  </a:lnTo>
                  <a:lnTo>
                    <a:pt x="701411" y="2310098"/>
                  </a:lnTo>
                  <a:lnTo>
                    <a:pt x="679470" y="2353492"/>
                  </a:lnTo>
                  <a:lnTo>
                    <a:pt x="671423" y="2406650"/>
                  </a:lnTo>
                  <a:lnTo>
                    <a:pt x="679470" y="2459734"/>
                  </a:lnTo>
                  <a:lnTo>
                    <a:pt x="701411" y="2503090"/>
                  </a:lnTo>
                  <a:lnTo>
                    <a:pt x="733949" y="2532326"/>
                  </a:lnTo>
                  <a:lnTo>
                    <a:pt x="773785" y="2543048"/>
                  </a:lnTo>
                  <a:lnTo>
                    <a:pt x="813695" y="2532326"/>
                  </a:lnTo>
                  <a:lnTo>
                    <a:pt x="846270" y="2503090"/>
                  </a:lnTo>
                  <a:lnTo>
                    <a:pt x="868225" y="2459734"/>
                  </a:lnTo>
                  <a:lnTo>
                    <a:pt x="876274" y="2406650"/>
                  </a:lnTo>
                  <a:lnTo>
                    <a:pt x="868225" y="2353492"/>
                  </a:lnTo>
                  <a:lnTo>
                    <a:pt x="846270" y="2310098"/>
                  </a:lnTo>
                  <a:lnTo>
                    <a:pt x="813695" y="2280848"/>
                  </a:lnTo>
                  <a:lnTo>
                    <a:pt x="773785" y="2270125"/>
                  </a:lnTo>
                  <a:close/>
                </a:path>
                <a:path w="1805305" h="2955925">
                  <a:moveTo>
                    <a:pt x="740638" y="2350389"/>
                  </a:moveTo>
                  <a:lnTo>
                    <a:pt x="734542" y="2350389"/>
                  </a:lnTo>
                  <a:lnTo>
                    <a:pt x="729589" y="2356993"/>
                  </a:lnTo>
                  <a:lnTo>
                    <a:pt x="729589" y="2365121"/>
                  </a:lnTo>
                  <a:lnTo>
                    <a:pt x="729589" y="2373249"/>
                  </a:lnTo>
                  <a:lnTo>
                    <a:pt x="734542" y="2379853"/>
                  </a:lnTo>
                  <a:lnTo>
                    <a:pt x="740638" y="2379853"/>
                  </a:lnTo>
                  <a:lnTo>
                    <a:pt x="746734" y="2379853"/>
                  </a:lnTo>
                  <a:lnTo>
                    <a:pt x="751687" y="2373249"/>
                  </a:lnTo>
                  <a:lnTo>
                    <a:pt x="751687" y="2365121"/>
                  </a:lnTo>
                  <a:lnTo>
                    <a:pt x="751687" y="2356993"/>
                  </a:lnTo>
                  <a:lnTo>
                    <a:pt x="746734" y="2350389"/>
                  </a:lnTo>
                  <a:lnTo>
                    <a:pt x="740638" y="2350389"/>
                  </a:lnTo>
                  <a:close/>
                </a:path>
                <a:path w="1805305" h="2955925">
                  <a:moveTo>
                    <a:pt x="806932" y="2350389"/>
                  </a:moveTo>
                  <a:lnTo>
                    <a:pt x="800836" y="2350389"/>
                  </a:lnTo>
                  <a:lnTo>
                    <a:pt x="795883" y="2356993"/>
                  </a:lnTo>
                  <a:lnTo>
                    <a:pt x="795883" y="2365121"/>
                  </a:lnTo>
                  <a:lnTo>
                    <a:pt x="795883" y="2373249"/>
                  </a:lnTo>
                  <a:lnTo>
                    <a:pt x="800836" y="2379853"/>
                  </a:lnTo>
                  <a:lnTo>
                    <a:pt x="806932" y="2379853"/>
                  </a:lnTo>
                  <a:lnTo>
                    <a:pt x="813028" y="2379853"/>
                  </a:lnTo>
                  <a:lnTo>
                    <a:pt x="817981" y="2373249"/>
                  </a:lnTo>
                  <a:lnTo>
                    <a:pt x="817981" y="2365121"/>
                  </a:lnTo>
                  <a:lnTo>
                    <a:pt x="817981" y="2356993"/>
                  </a:lnTo>
                  <a:lnTo>
                    <a:pt x="813028" y="2350389"/>
                  </a:lnTo>
                  <a:lnTo>
                    <a:pt x="806932" y="2350389"/>
                  </a:lnTo>
                  <a:close/>
                </a:path>
                <a:path w="1805305" h="2955925">
                  <a:moveTo>
                    <a:pt x="717524" y="2466086"/>
                  </a:moveTo>
                  <a:lnTo>
                    <a:pt x="745303" y="2480373"/>
                  </a:lnTo>
                  <a:lnTo>
                    <a:pt x="773833" y="2485136"/>
                  </a:lnTo>
                  <a:lnTo>
                    <a:pt x="802338" y="2480373"/>
                  </a:lnTo>
                  <a:lnTo>
                    <a:pt x="830046" y="2466086"/>
                  </a:lnTo>
                </a:path>
                <a:path w="1805305" h="2955925">
                  <a:moveTo>
                    <a:pt x="464413" y="2408428"/>
                  </a:moveTo>
                  <a:lnTo>
                    <a:pt x="424593" y="2419149"/>
                  </a:lnTo>
                  <a:lnTo>
                    <a:pt x="392090" y="2448385"/>
                  </a:lnTo>
                  <a:lnTo>
                    <a:pt x="370183" y="2491741"/>
                  </a:lnTo>
                  <a:lnTo>
                    <a:pt x="362153" y="2544826"/>
                  </a:lnTo>
                  <a:lnTo>
                    <a:pt x="370183" y="2597910"/>
                  </a:lnTo>
                  <a:lnTo>
                    <a:pt x="392090" y="2641266"/>
                  </a:lnTo>
                  <a:lnTo>
                    <a:pt x="424593" y="2670502"/>
                  </a:lnTo>
                  <a:lnTo>
                    <a:pt x="464413" y="2681224"/>
                  </a:lnTo>
                  <a:lnTo>
                    <a:pt x="504176" y="2670502"/>
                  </a:lnTo>
                  <a:lnTo>
                    <a:pt x="536676" y="2641266"/>
                  </a:lnTo>
                  <a:lnTo>
                    <a:pt x="558603" y="2597910"/>
                  </a:lnTo>
                  <a:lnTo>
                    <a:pt x="566648" y="2544826"/>
                  </a:lnTo>
                  <a:lnTo>
                    <a:pt x="558603" y="2491741"/>
                  </a:lnTo>
                  <a:lnTo>
                    <a:pt x="536676" y="2448385"/>
                  </a:lnTo>
                  <a:lnTo>
                    <a:pt x="504176" y="2419149"/>
                  </a:lnTo>
                  <a:lnTo>
                    <a:pt x="464413" y="2408428"/>
                  </a:lnTo>
                  <a:close/>
                </a:path>
                <a:path w="1805305" h="2955925">
                  <a:moveTo>
                    <a:pt x="431266" y="2488565"/>
                  </a:moveTo>
                  <a:lnTo>
                    <a:pt x="425170" y="2488565"/>
                  </a:lnTo>
                  <a:lnTo>
                    <a:pt x="420217" y="2495169"/>
                  </a:lnTo>
                  <a:lnTo>
                    <a:pt x="420217" y="2503297"/>
                  </a:lnTo>
                  <a:lnTo>
                    <a:pt x="420217" y="2511425"/>
                  </a:lnTo>
                  <a:lnTo>
                    <a:pt x="425170" y="2518029"/>
                  </a:lnTo>
                  <a:lnTo>
                    <a:pt x="431266" y="2518029"/>
                  </a:lnTo>
                  <a:lnTo>
                    <a:pt x="437362" y="2518029"/>
                  </a:lnTo>
                  <a:lnTo>
                    <a:pt x="442315" y="2511425"/>
                  </a:lnTo>
                  <a:lnTo>
                    <a:pt x="442315" y="2503297"/>
                  </a:lnTo>
                  <a:lnTo>
                    <a:pt x="442315" y="2495169"/>
                  </a:lnTo>
                  <a:lnTo>
                    <a:pt x="437362" y="2488565"/>
                  </a:lnTo>
                  <a:lnTo>
                    <a:pt x="431266" y="2488565"/>
                  </a:lnTo>
                  <a:close/>
                </a:path>
                <a:path w="1805305" h="2955925">
                  <a:moveTo>
                    <a:pt x="497433" y="2488565"/>
                  </a:moveTo>
                  <a:lnTo>
                    <a:pt x="491337" y="2488565"/>
                  </a:lnTo>
                  <a:lnTo>
                    <a:pt x="486511" y="2495169"/>
                  </a:lnTo>
                  <a:lnTo>
                    <a:pt x="486511" y="2503297"/>
                  </a:lnTo>
                  <a:lnTo>
                    <a:pt x="486511" y="2511425"/>
                  </a:lnTo>
                  <a:lnTo>
                    <a:pt x="491337" y="2518029"/>
                  </a:lnTo>
                  <a:lnTo>
                    <a:pt x="497433" y="2518029"/>
                  </a:lnTo>
                  <a:lnTo>
                    <a:pt x="503529" y="2518029"/>
                  </a:lnTo>
                  <a:lnTo>
                    <a:pt x="508482" y="2511425"/>
                  </a:lnTo>
                  <a:lnTo>
                    <a:pt x="508482" y="2503297"/>
                  </a:lnTo>
                  <a:lnTo>
                    <a:pt x="508482" y="2495169"/>
                  </a:lnTo>
                  <a:lnTo>
                    <a:pt x="503529" y="2488565"/>
                  </a:lnTo>
                  <a:lnTo>
                    <a:pt x="497433" y="2488565"/>
                  </a:lnTo>
                  <a:close/>
                </a:path>
                <a:path w="1805305" h="2955925">
                  <a:moveTo>
                    <a:pt x="408279" y="2604389"/>
                  </a:moveTo>
                  <a:lnTo>
                    <a:pt x="435965" y="2618676"/>
                  </a:lnTo>
                  <a:lnTo>
                    <a:pt x="464413" y="2623439"/>
                  </a:lnTo>
                  <a:lnTo>
                    <a:pt x="492861" y="2618676"/>
                  </a:lnTo>
                  <a:lnTo>
                    <a:pt x="520547" y="2604389"/>
                  </a:lnTo>
                </a:path>
                <a:path w="1805305" h="2955925">
                  <a:moveTo>
                    <a:pt x="1134211" y="2270125"/>
                  </a:moveTo>
                  <a:lnTo>
                    <a:pt x="1094301" y="2280848"/>
                  </a:lnTo>
                  <a:lnTo>
                    <a:pt x="1061726" y="2310098"/>
                  </a:lnTo>
                  <a:lnTo>
                    <a:pt x="1039771" y="2353492"/>
                  </a:lnTo>
                  <a:lnTo>
                    <a:pt x="1031722" y="2406650"/>
                  </a:lnTo>
                  <a:lnTo>
                    <a:pt x="1039771" y="2459734"/>
                  </a:lnTo>
                  <a:lnTo>
                    <a:pt x="1061726" y="2503090"/>
                  </a:lnTo>
                  <a:lnTo>
                    <a:pt x="1094301" y="2532326"/>
                  </a:lnTo>
                  <a:lnTo>
                    <a:pt x="1134211" y="2543048"/>
                  </a:lnTo>
                  <a:lnTo>
                    <a:pt x="1174047" y="2532326"/>
                  </a:lnTo>
                  <a:lnTo>
                    <a:pt x="1206585" y="2503090"/>
                  </a:lnTo>
                  <a:lnTo>
                    <a:pt x="1228526" y="2459734"/>
                  </a:lnTo>
                  <a:lnTo>
                    <a:pt x="1236573" y="2406650"/>
                  </a:lnTo>
                  <a:lnTo>
                    <a:pt x="1228526" y="2353492"/>
                  </a:lnTo>
                  <a:lnTo>
                    <a:pt x="1206585" y="2310098"/>
                  </a:lnTo>
                  <a:lnTo>
                    <a:pt x="1174047" y="2280848"/>
                  </a:lnTo>
                  <a:lnTo>
                    <a:pt x="1134211" y="2270125"/>
                  </a:lnTo>
                  <a:close/>
                </a:path>
                <a:path w="1805305" h="2955925">
                  <a:moveTo>
                    <a:pt x="1101064" y="2350389"/>
                  </a:moveTo>
                  <a:lnTo>
                    <a:pt x="1094968" y="2350389"/>
                  </a:lnTo>
                  <a:lnTo>
                    <a:pt x="1090015" y="2356993"/>
                  </a:lnTo>
                  <a:lnTo>
                    <a:pt x="1090015" y="2365121"/>
                  </a:lnTo>
                  <a:lnTo>
                    <a:pt x="1090015" y="2373249"/>
                  </a:lnTo>
                  <a:lnTo>
                    <a:pt x="1094968" y="2379853"/>
                  </a:lnTo>
                  <a:lnTo>
                    <a:pt x="1101064" y="2379853"/>
                  </a:lnTo>
                  <a:lnTo>
                    <a:pt x="1107160" y="2379853"/>
                  </a:lnTo>
                  <a:lnTo>
                    <a:pt x="1112113" y="2373249"/>
                  </a:lnTo>
                  <a:lnTo>
                    <a:pt x="1112113" y="2365121"/>
                  </a:lnTo>
                  <a:lnTo>
                    <a:pt x="1112113" y="2356993"/>
                  </a:lnTo>
                  <a:lnTo>
                    <a:pt x="1107160" y="2350389"/>
                  </a:lnTo>
                  <a:lnTo>
                    <a:pt x="1101064" y="2350389"/>
                  </a:lnTo>
                  <a:close/>
                </a:path>
                <a:path w="1805305" h="2955925">
                  <a:moveTo>
                    <a:pt x="1167358" y="2350389"/>
                  </a:moveTo>
                  <a:lnTo>
                    <a:pt x="1161262" y="2350389"/>
                  </a:lnTo>
                  <a:lnTo>
                    <a:pt x="1156309" y="2356993"/>
                  </a:lnTo>
                  <a:lnTo>
                    <a:pt x="1156309" y="2365121"/>
                  </a:lnTo>
                  <a:lnTo>
                    <a:pt x="1156309" y="2373249"/>
                  </a:lnTo>
                  <a:lnTo>
                    <a:pt x="1161262" y="2379853"/>
                  </a:lnTo>
                  <a:lnTo>
                    <a:pt x="1167358" y="2379853"/>
                  </a:lnTo>
                  <a:lnTo>
                    <a:pt x="1173454" y="2379853"/>
                  </a:lnTo>
                  <a:lnTo>
                    <a:pt x="1178407" y="2373249"/>
                  </a:lnTo>
                  <a:lnTo>
                    <a:pt x="1178407" y="2365121"/>
                  </a:lnTo>
                  <a:lnTo>
                    <a:pt x="1178407" y="2356993"/>
                  </a:lnTo>
                  <a:lnTo>
                    <a:pt x="1173454" y="2350389"/>
                  </a:lnTo>
                  <a:lnTo>
                    <a:pt x="1167358" y="2350389"/>
                  </a:lnTo>
                  <a:close/>
                </a:path>
                <a:path w="1805305" h="2955925">
                  <a:moveTo>
                    <a:pt x="1077950" y="2466086"/>
                  </a:moveTo>
                  <a:lnTo>
                    <a:pt x="1105658" y="2480373"/>
                  </a:lnTo>
                  <a:lnTo>
                    <a:pt x="1134163" y="2485136"/>
                  </a:lnTo>
                  <a:lnTo>
                    <a:pt x="1162693" y="2480373"/>
                  </a:lnTo>
                  <a:lnTo>
                    <a:pt x="1190472" y="2466086"/>
                  </a:lnTo>
                </a:path>
                <a:path w="1805305" h="2955925">
                  <a:moveTo>
                    <a:pt x="1083411" y="2683129"/>
                  </a:moveTo>
                  <a:lnTo>
                    <a:pt x="1043575" y="2693850"/>
                  </a:lnTo>
                  <a:lnTo>
                    <a:pt x="1011037" y="2723086"/>
                  </a:lnTo>
                  <a:lnTo>
                    <a:pt x="989096" y="2766442"/>
                  </a:lnTo>
                  <a:lnTo>
                    <a:pt x="981049" y="2819527"/>
                  </a:lnTo>
                  <a:lnTo>
                    <a:pt x="989096" y="2872611"/>
                  </a:lnTo>
                  <a:lnTo>
                    <a:pt x="1011037" y="2915967"/>
                  </a:lnTo>
                  <a:lnTo>
                    <a:pt x="1043575" y="2945203"/>
                  </a:lnTo>
                  <a:lnTo>
                    <a:pt x="1083411" y="2955925"/>
                  </a:lnTo>
                  <a:lnTo>
                    <a:pt x="1123247" y="2945203"/>
                  </a:lnTo>
                  <a:lnTo>
                    <a:pt x="1155785" y="2915967"/>
                  </a:lnTo>
                  <a:lnTo>
                    <a:pt x="1177726" y="2872611"/>
                  </a:lnTo>
                  <a:lnTo>
                    <a:pt x="1185773" y="2819527"/>
                  </a:lnTo>
                  <a:lnTo>
                    <a:pt x="1177726" y="2766442"/>
                  </a:lnTo>
                  <a:lnTo>
                    <a:pt x="1155785" y="2723086"/>
                  </a:lnTo>
                  <a:lnTo>
                    <a:pt x="1123247" y="2693850"/>
                  </a:lnTo>
                  <a:lnTo>
                    <a:pt x="1083411" y="2683129"/>
                  </a:lnTo>
                  <a:close/>
                </a:path>
                <a:path w="1805305" h="2955925">
                  <a:moveTo>
                    <a:pt x="1050264" y="2763266"/>
                  </a:moveTo>
                  <a:lnTo>
                    <a:pt x="1044168" y="2763266"/>
                  </a:lnTo>
                  <a:lnTo>
                    <a:pt x="1039215" y="2769870"/>
                  </a:lnTo>
                  <a:lnTo>
                    <a:pt x="1039215" y="2777998"/>
                  </a:lnTo>
                  <a:lnTo>
                    <a:pt x="1039215" y="2786126"/>
                  </a:lnTo>
                  <a:lnTo>
                    <a:pt x="1044168" y="2792730"/>
                  </a:lnTo>
                  <a:lnTo>
                    <a:pt x="1050264" y="2792730"/>
                  </a:lnTo>
                  <a:lnTo>
                    <a:pt x="1056360" y="2792730"/>
                  </a:lnTo>
                  <a:lnTo>
                    <a:pt x="1061313" y="2786126"/>
                  </a:lnTo>
                  <a:lnTo>
                    <a:pt x="1061313" y="2777998"/>
                  </a:lnTo>
                  <a:lnTo>
                    <a:pt x="1061313" y="2769870"/>
                  </a:lnTo>
                  <a:lnTo>
                    <a:pt x="1056360" y="2763266"/>
                  </a:lnTo>
                  <a:lnTo>
                    <a:pt x="1050264" y="2763266"/>
                  </a:lnTo>
                  <a:close/>
                </a:path>
                <a:path w="1805305" h="2955925">
                  <a:moveTo>
                    <a:pt x="1116558" y="2763266"/>
                  </a:moveTo>
                  <a:lnTo>
                    <a:pt x="1110462" y="2763266"/>
                  </a:lnTo>
                  <a:lnTo>
                    <a:pt x="1105509" y="2769870"/>
                  </a:lnTo>
                  <a:lnTo>
                    <a:pt x="1105509" y="2777998"/>
                  </a:lnTo>
                  <a:lnTo>
                    <a:pt x="1105509" y="2786126"/>
                  </a:lnTo>
                  <a:lnTo>
                    <a:pt x="1110462" y="2792730"/>
                  </a:lnTo>
                  <a:lnTo>
                    <a:pt x="1116558" y="2792730"/>
                  </a:lnTo>
                  <a:lnTo>
                    <a:pt x="1122654" y="2792730"/>
                  </a:lnTo>
                  <a:lnTo>
                    <a:pt x="1127607" y="2786126"/>
                  </a:lnTo>
                  <a:lnTo>
                    <a:pt x="1127607" y="2777998"/>
                  </a:lnTo>
                  <a:lnTo>
                    <a:pt x="1127607" y="2769870"/>
                  </a:lnTo>
                  <a:lnTo>
                    <a:pt x="1122654" y="2763266"/>
                  </a:lnTo>
                  <a:lnTo>
                    <a:pt x="1116558" y="2763266"/>
                  </a:lnTo>
                  <a:close/>
                </a:path>
                <a:path w="1805305" h="2955925">
                  <a:moveTo>
                    <a:pt x="1027150" y="2878963"/>
                  </a:moveTo>
                  <a:lnTo>
                    <a:pt x="1054912" y="2893250"/>
                  </a:lnTo>
                  <a:lnTo>
                    <a:pt x="1083411" y="2898013"/>
                  </a:lnTo>
                  <a:lnTo>
                    <a:pt x="1111911" y="2893250"/>
                  </a:lnTo>
                  <a:lnTo>
                    <a:pt x="1139672" y="2878963"/>
                  </a:lnTo>
                </a:path>
                <a:path w="1805305" h="2955925">
                  <a:moveTo>
                    <a:pt x="1702663" y="2408428"/>
                  </a:moveTo>
                  <a:lnTo>
                    <a:pt x="1662753" y="2419149"/>
                  </a:lnTo>
                  <a:lnTo>
                    <a:pt x="1630178" y="2448385"/>
                  </a:lnTo>
                  <a:lnTo>
                    <a:pt x="1608223" y="2491741"/>
                  </a:lnTo>
                  <a:lnTo>
                    <a:pt x="1600174" y="2544826"/>
                  </a:lnTo>
                  <a:lnTo>
                    <a:pt x="1608223" y="2597910"/>
                  </a:lnTo>
                  <a:lnTo>
                    <a:pt x="1630178" y="2641266"/>
                  </a:lnTo>
                  <a:lnTo>
                    <a:pt x="1662753" y="2670502"/>
                  </a:lnTo>
                  <a:lnTo>
                    <a:pt x="1702663" y="2681224"/>
                  </a:lnTo>
                  <a:lnTo>
                    <a:pt x="1742499" y="2670502"/>
                  </a:lnTo>
                  <a:lnTo>
                    <a:pt x="1775037" y="2641266"/>
                  </a:lnTo>
                  <a:lnTo>
                    <a:pt x="1796978" y="2597910"/>
                  </a:lnTo>
                  <a:lnTo>
                    <a:pt x="1805025" y="2544826"/>
                  </a:lnTo>
                  <a:lnTo>
                    <a:pt x="1796978" y="2491741"/>
                  </a:lnTo>
                  <a:lnTo>
                    <a:pt x="1775037" y="2448385"/>
                  </a:lnTo>
                  <a:lnTo>
                    <a:pt x="1742499" y="2419149"/>
                  </a:lnTo>
                  <a:lnTo>
                    <a:pt x="1702663" y="2408428"/>
                  </a:lnTo>
                  <a:close/>
                </a:path>
                <a:path w="1805305" h="2955925">
                  <a:moveTo>
                    <a:pt x="1669516" y="2488565"/>
                  </a:moveTo>
                  <a:lnTo>
                    <a:pt x="1663420" y="2488565"/>
                  </a:lnTo>
                  <a:lnTo>
                    <a:pt x="1658467" y="2495169"/>
                  </a:lnTo>
                  <a:lnTo>
                    <a:pt x="1658467" y="2503297"/>
                  </a:lnTo>
                  <a:lnTo>
                    <a:pt x="1658467" y="2511425"/>
                  </a:lnTo>
                  <a:lnTo>
                    <a:pt x="1663420" y="2518029"/>
                  </a:lnTo>
                  <a:lnTo>
                    <a:pt x="1669516" y="2518029"/>
                  </a:lnTo>
                  <a:lnTo>
                    <a:pt x="1675612" y="2518029"/>
                  </a:lnTo>
                  <a:lnTo>
                    <a:pt x="1680565" y="2511425"/>
                  </a:lnTo>
                  <a:lnTo>
                    <a:pt x="1680565" y="2503297"/>
                  </a:lnTo>
                  <a:lnTo>
                    <a:pt x="1680565" y="2495169"/>
                  </a:lnTo>
                  <a:lnTo>
                    <a:pt x="1675612" y="2488565"/>
                  </a:lnTo>
                  <a:lnTo>
                    <a:pt x="1669516" y="2488565"/>
                  </a:lnTo>
                  <a:close/>
                </a:path>
                <a:path w="1805305" h="2955925">
                  <a:moveTo>
                    <a:pt x="1735810" y="2488565"/>
                  </a:moveTo>
                  <a:lnTo>
                    <a:pt x="1729714" y="2488565"/>
                  </a:lnTo>
                  <a:lnTo>
                    <a:pt x="1724761" y="2495169"/>
                  </a:lnTo>
                  <a:lnTo>
                    <a:pt x="1724761" y="2503297"/>
                  </a:lnTo>
                  <a:lnTo>
                    <a:pt x="1724761" y="2511425"/>
                  </a:lnTo>
                  <a:lnTo>
                    <a:pt x="1729714" y="2518029"/>
                  </a:lnTo>
                  <a:lnTo>
                    <a:pt x="1735810" y="2518029"/>
                  </a:lnTo>
                  <a:lnTo>
                    <a:pt x="1741906" y="2518029"/>
                  </a:lnTo>
                  <a:lnTo>
                    <a:pt x="1746859" y="2511425"/>
                  </a:lnTo>
                  <a:lnTo>
                    <a:pt x="1746859" y="2503297"/>
                  </a:lnTo>
                  <a:lnTo>
                    <a:pt x="1746859" y="2495169"/>
                  </a:lnTo>
                  <a:lnTo>
                    <a:pt x="1741906" y="2488565"/>
                  </a:lnTo>
                  <a:lnTo>
                    <a:pt x="1735810" y="2488565"/>
                  </a:lnTo>
                  <a:close/>
                </a:path>
                <a:path w="1805305" h="2955925">
                  <a:moveTo>
                    <a:pt x="1646402" y="2604389"/>
                  </a:moveTo>
                  <a:lnTo>
                    <a:pt x="1674108" y="2618676"/>
                  </a:lnTo>
                  <a:lnTo>
                    <a:pt x="1702600" y="2623439"/>
                  </a:lnTo>
                  <a:lnTo>
                    <a:pt x="1731091" y="2618676"/>
                  </a:lnTo>
                  <a:lnTo>
                    <a:pt x="1758797" y="2604389"/>
                  </a:lnTo>
                </a:path>
                <a:path w="1805305" h="2955925">
                  <a:moveTo>
                    <a:pt x="1393037" y="2614676"/>
                  </a:moveTo>
                  <a:lnTo>
                    <a:pt x="1353127" y="2625397"/>
                  </a:lnTo>
                  <a:lnTo>
                    <a:pt x="1320552" y="2654633"/>
                  </a:lnTo>
                  <a:lnTo>
                    <a:pt x="1298597" y="2697989"/>
                  </a:lnTo>
                  <a:lnTo>
                    <a:pt x="1290548" y="2751074"/>
                  </a:lnTo>
                  <a:lnTo>
                    <a:pt x="1298597" y="2804231"/>
                  </a:lnTo>
                  <a:lnTo>
                    <a:pt x="1320552" y="2847625"/>
                  </a:lnTo>
                  <a:lnTo>
                    <a:pt x="1353127" y="2876875"/>
                  </a:lnTo>
                  <a:lnTo>
                    <a:pt x="1393037" y="2887599"/>
                  </a:lnTo>
                  <a:lnTo>
                    <a:pt x="1432873" y="2876875"/>
                  </a:lnTo>
                  <a:lnTo>
                    <a:pt x="1465411" y="2847625"/>
                  </a:lnTo>
                  <a:lnTo>
                    <a:pt x="1487352" y="2804231"/>
                  </a:lnTo>
                  <a:lnTo>
                    <a:pt x="1495399" y="2751074"/>
                  </a:lnTo>
                  <a:lnTo>
                    <a:pt x="1487352" y="2697989"/>
                  </a:lnTo>
                  <a:lnTo>
                    <a:pt x="1465411" y="2654633"/>
                  </a:lnTo>
                  <a:lnTo>
                    <a:pt x="1432873" y="2625397"/>
                  </a:lnTo>
                  <a:lnTo>
                    <a:pt x="1393037" y="2614676"/>
                  </a:lnTo>
                  <a:close/>
                </a:path>
                <a:path w="1805305" h="2955925">
                  <a:moveTo>
                    <a:pt x="1359890" y="2694940"/>
                  </a:moveTo>
                  <a:lnTo>
                    <a:pt x="1353794" y="2694940"/>
                  </a:lnTo>
                  <a:lnTo>
                    <a:pt x="1348841" y="2701544"/>
                  </a:lnTo>
                  <a:lnTo>
                    <a:pt x="1348841" y="2709672"/>
                  </a:lnTo>
                  <a:lnTo>
                    <a:pt x="1348841" y="2717800"/>
                  </a:lnTo>
                  <a:lnTo>
                    <a:pt x="1353794" y="2724277"/>
                  </a:lnTo>
                  <a:lnTo>
                    <a:pt x="1359890" y="2724277"/>
                  </a:lnTo>
                  <a:lnTo>
                    <a:pt x="1365986" y="2724277"/>
                  </a:lnTo>
                  <a:lnTo>
                    <a:pt x="1370939" y="2717800"/>
                  </a:lnTo>
                  <a:lnTo>
                    <a:pt x="1370939" y="2709672"/>
                  </a:lnTo>
                  <a:lnTo>
                    <a:pt x="1370939" y="2701544"/>
                  </a:lnTo>
                  <a:lnTo>
                    <a:pt x="1365986" y="2694940"/>
                  </a:lnTo>
                  <a:lnTo>
                    <a:pt x="1359890" y="2694940"/>
                  </a:lnTo>
                  <a:close/>
                </a:path>
                <a:path w="1805305" h="2955925">
                  <a:moveTo>
                    <a:pt x="1426184" y="2694940"/>
                  </a:moveTo>
                  <a:lnTo>
                    <a:pt x="1420088" y="2694940"/>
                  </a:lnTo>
                  <a:lnTo>
                    <a:pt x="1415135" y="2701544"/>
                  </a:lnTo>
                  <a:lnTo>
                    <a:pt x="1415135" y="2709672"/>
                  </a:lnTo>
                  <a:lnTo>
                    <a:pt x="1415135" y="2717800"/>
                  </a:lnTo>
                  <a:lnTo>
                    <a:pt x="1420088" y="2724277"/>
                  </a:lnTo>
                  <a:lnTo>
                    <a:pt x="1426184" y="2724277"/>
                  </a:lnTo>
                  <a:lnTo>
                    <a:pt x="1432280" y="2724277"/>
                  </a:lnTo>
                  <a:lnTo>
                    <a:pt x="1437233" y="2717800"/>
                  </a:lnTo>
                  <a:lnTo>
                    <a:pt x="1437233" y="2709672"/>
                  </a:lnTo>
                  <a:lnTo>
                    <a:pt x="1437233" y="2701544"/>
                  </a:lnTo>
                  <a:lnTo>
                    <a:pt x="1432280" y="2694940"/>
                  </a:lnTo>
                  <a:lnTo>
                    <a:pt x="1426184" y="2694940"/>
                  </a:lnTo>
                  <a:close/>
                </a:path>
                <a:path w="1805305" h="2955925">
                  <a:moveTo>
                    <a:pt x="1336776" y="2810637"/>
                  </a:moveTo>
                  <a:lnTo>
                    <a:pt x="1364538" y="2824924"/>
                  </a:lnTo>
                  <a:lnTo>
                    <a:pt x="1393037" y="2829687"/>
                  </a:lnTo>
                  <a:lnTo>
                    <a:pt x="1421537" y="2824924"/>
                  </a:lnTo>
                  <a:lnTo>
                    <a:pt x="1449298" y="2810637"/>
                  </a:lnTo>
                </a:path>
                <a:path w="1805305" h="2955925">
                  <a:moveTo>
                    <a:pt x="308698" y="0"/>
                  </a:moveTo>
                  <a:lnTo>
                    <a:pt x="268831" y="10743"/>
                  </a:lnTo>
                  <a:lnTo>
                    <a:pt x="236273" y="40036"/>
                  </a:lnTo>
                  <a:lnTo>
                    <a:pt x="214322" y="83474"/>
                  </a:lnTo>
                  <a:lnTo>
                    <a:pt x="206273" y="136652"/>
                  </a:lnTo>
                  <a:lnTo>
                    <a:pt x="214322" y="189809"/>
                  </a:lnTo>
                  <a:lnTo>
                    <a:pt x="236273" y="233203"/>
                  </a:lnTo>
                  <a:lnTo>
                    <a:pt x="268831" y="262453"/>
                  </a:lnTo>
                  <a:lnTo>
                    <a:pt x="308698" y="273177"/>
                  </a:lnTo>
                  <a:lnTo>
                    <a:pt x="348558" y="262453"/>
                  </a:lnTo>
                  <a:lnTo>
                    <a:pt x="381098" y="233203"/>
                  </a:lnTo>
                  <a:lnTo>
                    <a:pt x="403032" y="189809"/>
                  </a:lnTo>
                  <a:lnTo>
                    <a:pt x="411073" y="136652"/>
                  </a:lnTo>
                  <a:lnTo>
                    <a:pt x="403032" y="83474"/>
                  </a:lnTo>
                  <a:lnTo>
                    <a:pt x="381098" y="40036"/>
                  </a:lnTo>
                  <a:lnTo>
                    <a:pt x="348558" y="10743"/>
                  </a:lnTo>
                  <a:lnTo>
                    <a:pt x="308698" y="0"/>
                  </a:lnTo>
                  <a:close/>
                </a:path>
                <a:path w="1805305" h="2955925">
                  <a:moveTo>
                    <a:pt x="275551" y="80263"/>
                  </a:moveTo>
                  <a:lnTo>
                    <a:pt x="269455" y="80263"/>
                  </a:lnTo>
                  <a:lnTo>
                    <a:pt x="264502" y="86868"/>
                  </a:lnTo>
                  <a:lnTo>
                    <a:pt x="264502" y="95123"/>
                  </a:lnTo>
                  <a:lnTo>
                    <a:pt x="264502" y="103250"/>
                  </a:lnTo>
                  <a:lnTo>
                    <a:pt x="269455" y="109855"/>
                  </a:lnTo>
                  <a:lnTo>
                    <a:pt x="275551" y="109855"/>
                  </a:lnTo>
                  <a:lnTo>
                    <a:pt x="281647" y="109855"/>
                  </a:lnTo>
                  <a:lnTo>
                    <a:pt x="286600" y="103250"/>
                  </a:lnTo>
                  <a:lnTo>
                    <a:pt x="286600" y="95123"/>
                  </a:lnTo>
                  <a:lnTo>
                    <a:pt x="286600" y="86868"/>
                  </a:lnTo>
                  <a:lnTo>
                    <a:pt x="281647" y="80263"/>
                  </a:lnTo>
                  <a:lnTo>
                    <a:pt x="275551" y="80263"/>
                  </a:lnTo>
                  <a:close/>
                </a:path>
                <a:path w="1805305" h="2955925">
                  <a:moveTo>
                    <a:pt x="341845" y="80263"/>
                  </a:moveTo>
                  <a:lnTo>
                    <a:pt x="335737" y="80263"/>
                  </a:lnTo>
                  <a:lnTo>
                    <a:pt x="330796" y="86868"/>
                  </a:lnTo>
                  <a:lnTo>
                    <a:pt x="330796" y="95123"/>
                  </a:lnTo>
                  <a:lnTo>
                    <a:pt x="330796" y="103250"/>
                  </a:lnTo>
                  <a:lnTo>
                    <a:pt x="335737" y="109855"/>
                  </a:lnTo>
                  <a:lnTo>
                    <a:pt x="341845" y="109855"/>
                  </a:lnTo>
                  <a:lnTo>
                    <a:pt x="347941" y="109855"/>
                  </a:lnTo>
                  <a:lnTo>
                    <a:pt x="352882" y="103250"/>
                  </a:lnTo>
                  <a:lnTo>
                    <a:pt x="352882" y="95123"/>
                  </a:lnTo>
                  <a:lnTo>
                    <a:pt x="352882" y="86868"/>
                  </a:lnTo>
                  <a:lnTo>
                    <a:pt x="347941" y="80263"/>
                  </a:lnTo>
                  <a:lnTo>
                    <a:pt x="341845" y="80263"/>
                  </a:lnTo>
                  <a:close/>
                </a:path>
                <a:path w="1805305" h="2955925">
                  <a:moveTo>
                    <a:pt x="252463" y="196215"/>
                  </a:moveTo>
                  <a:lnTo>
                    <a:pt x="280198" y="210502"/>
                  </a:lnTo>
                  <a:lnTo>
                    <a:pt x="308698" y="215265"/>
                  </a:lnTo>
                  <a:lnTo>
                    <a:pt x="337198" y="210502"/>
                  </a:lnTo>
                  <a:lnTo>
                    <a:pt x="364934" y="196215"/>
                  </a:lnTo>
                </a:path>
                <a:path w="1805305" h="2955925">
                  <a:moveTo>
                    <a:pt x="567537" y="69850"/>
                  </a:moveTo>
                  <a:lnTo>
                    <a:pt x="527701" y="80593"/>
                  </a:lnTo>
                  <a:lnTo>
                    <a:pt x="495163" y="109886"/>
                  </a:lnTo>
                  <a:lnTo>
                    <a:pt x="473222" y="153324"/>
                  </a:lnTo>
                  <a:lnTo>
                    <a:pt x="465175" y="206502"/>
                  </a:lnTo>
                  <a:lnTo>
                    <a:pt x="473222" y="259659"/>
                  </a:lnTo>
                  <a:lnTo>
                    <a:pt x="495163" y="303053"/>
                  </a:lnTo>
                  <a:lnTo>
                    <a:pt x="527701" y="332303"/>
                  </a:lnTo>
                  <a:lnTo>
                    <a:pt x="567537" y="343027"/>
                  </a:lnTo>
                  <a:lnTo>
                    <a:pt x="607373" y="332303"/>
                  </a:lnTo>
                  <a:lnTo>
                    <a:pt x="639911" y="303053"/>
                  </a:lnTo>
                  <a:lnTo>
                    <a:pt x="661852" y="259659"/>
                  </a:lnTo>
                  <a:lnTo>
                    <a:pt x="669899" y="206502"/>
                  </a:lnTo>
                  <a:lnTo>
                    <a:pt x="661852" y="153324"/>
                  </a:lnTo>
                  <a:lnTo>
                    <a:pt x="639911" y="109886"/>
                  </a:lnTo>
                  <a:lnTo>
                    <a:pt x="607373" y="80593"/>
                  </a:lnTo>
                  <a:lnTo>
                    <a:pt x="567537" y="69850"/>
                  </a:lnTo>
                  <a:close/>
                </a:path>
                <a:path w="1805305" h="2955925">
                  <a:moveTo>
                    <a:pt x="534390" y="150113"/>
                  </a:moveTo>
                  <a:lnTo>
                    <a:pt x="528294" y="150113"/>
                  </a:lnTo>
                  <a:lnTo>
                    <a:pt x="523341" y="156718"/>
                  </a:lnTo>
                  <a:lnTo>
                    <a:pt x="523341" y="164846"/>
                  </a:lnTo>
                  <a:lnTo>
                    <a:pt x="523341" y="173100"/>
                  </a:lnTo>
                  <a:lnTo>
                    <a:pt x="528294" y="179578"/>
                  </a:lnTo>
                  <a:lnTo>
                    <a:pt x="534390" y="179578"/>
                  </a:lnTo>
                  <a:lnTo>
                    <a:pt x="540486" y="179578"/>
                  </a:lnTo>
                  <a:lnTo>
                    <a:pt x="545439" y="173100"/>
                  </a:lnTo>
                  <a:lnTo>
                    <a:pt x="545439" y="164846"/>
                  </a:lnTo>
                  <a:lnTo>
                    <a:pt x="545439" y="156718"/>
                  </a:lnTo>
                  <a:lnTo>
                    <a:pt x="540486" y="150113"/>
                  </a:lnTo>
                  <a:lnTo>
                    <a:pt x="534390" y="150113"/>
                  </a:lnTo>
                  <a:close/>
                </a:path>
                <a:path w="1805305" h="2955925">
                  <a:moveTo>
                    <a:pt x="600684" y="150113"/>
                  </a:moveTo>
                  <a:lnTo>
                    <a:pt x="594588" y="150113"/>
                  </a:lnTo>
                  <a:lnTo>
                    <a:pt x="589635" y="156718"/>
                  </a:lnTo>
                  <a:lnTo>
                    <a:pt x="589635" y="164846"/>
                  </a:lnTo>
                  <a:lnTo>
                    <a:pt x="589635" y="173100"/>
                  </a:lnTo>
                  <a:lnTo>
                    <a:pt x="594588" y="179578"/>
                  </a:lnTo>
                  <a:lnTo>
                    <a:pt x="600684" y="179578"/>
                  </a:lnTo>
                  <a:lnTo>
                    <a:pt x="606780" y="179578"/>
                  </a:lnTo>
                  <a:lnTo>
                    <a:pt x="611733" y="173100"/>
                  </a:lnTo>
                  <a:lnTo>
                    <a:pt x="611733" y="164846"/>
                  </a:lnTo>
                  <a:lnTo>
                    <a:pt x="611733" y="156718"/>
                  </a:lnTo>
                  <a:lnTo>
                    <a:pt x="606780" y="150113"/>
                  </a:lnTo>
                  <a:lnTo>
                    <a:pt x="600684" y="150113"/>
                  </a:lnTo>
                  <a:close/>
                </a:path>
                <a:path w="1805305" h="2955925">
                  <a:moveTo>
                    <a:pt x="511276" y="266065"/>
                  </a:moveTo>
                  <a:lnTo>
                    <a:pt x="539038" y="280352"/>
                  </a:lnTo>
                  <a:lnTo>
                    <a:pt x="567537" y="285115"/>
                  </a:lnTo>
                  <a:lnTo>
                    <a:pt x="596037" y="280352"/>
                  </a:lnTo>
                  <a:lnTo>
                    <a:pt x="623798" y="266065"/>
                  </a:lnTo>
                </a:path>
                <a:path w="1805305" h="2955925">
                  <a:moveTo>
                    <a:pt x="824712" y="138175"/>
                  </a:moveTo>
                  <a:lnTo>
                    <a:pt x="784949" y="148899"/>
                  </a:lnTo>
                  <a:lnTo>
                    <a:pt x="752449" y="178149"/>
                  </a:lnTo>
                  <a:lnTo>
                    <a:pt x="730522" y="221543"/>
                  </a:lnTo>
                  <a:lnTo>
                    <a:pt x="722477" y="274700"/>
                  </a:lnTo>
                  <a:lnTo>
                    <a:pt x="730522" y="327785"/>
                  </a:lnTo>
                  <a:lnTo>
                    <a:pt x="752449" y="371141"/>
                  </a:lnTo>
                  <a:lnTo>
                    <a:pt x="784949" y="400377"/>
                  </a:lnTo>
                  <a:lnTo>
                    <a:pt x="824712" y="411099"/>
                  </a:lnTo>
                  <a:lnTo>
                    <a:pt x="864529" y="400377"/>
                  </a:lnTo>
                  <a:lnTo>
                    <a:pt x="897023" y="371141"/>
                  </a:lnTo>
                  <a:lnTo>
                    <a:pt x="918920" y="327785"/>
                  </a:lnTo>
                  <a:lnTo>
                    <a:pt x="926947" y="274700"/>
                  </a:lnTo>
                  <a:lnTo>
                    <a:pt x="918920" y="221543"/>
                  </a:lnTo>
                  <a:lnTo>
                    <a:pt x="897023" y="178149"/>
                  </a:lnTo>
                  <a:lnTo>
                    <a:pt x="864529" y="148899"/>
                  </a:lnTo>
                  <a:lnTo>
                    <a:pt x="824712" y="138175"/>
                  </a:lnTo>
                  <a:close/>
                </a:path>
                <a:path w="1805305" h="2955925">
                  <a:moveTo>
                    <a:pt x="791692" y="218440"/>
                  </a:moveTo>
                  <a:lnTo>
                    <a:pt x="785596" y="218440"/>
                  </a:lnTo>
                  <a:lnTo>
                    <a:pt x="780643" y="225044"/>
                  </a:lnTo>
                  <a:lnTo>
                    <a:pt x="780643" y="233172"/>
                  </a:lnTo>
                  <a:lnTo>
                    <a:pt x="780643" y="241300"/>
                  </a:lnTo>
                  <a:lnTo>
                    <a:pt x="785596" y="247904"/>
                  </a:lnTo>
                  <a:lnTo>
                    <a:pt x="791692" y="247904"/>
                  </a:lnTo>
                  <a:lnTo>
                    <a:pt x="797788" y="247904"/>
                  </a:lnTo>
                  <a:lnTo>
                    <a:pt x="802741" y="241300"/>
                  </a:lnTo>
                  <a:lnTo>
                    <a:pt x="802741" y="233172"/>
                  </a:lnTo>
                  <a:lnTo>
                    <a:pt x="802741" y="225044"/>
                  </a:lnTo>
                  <a:lnTo>
                    <a:pt x="797788" y="218440"/>
                  </a:lnTo>
                  <a:lnTo>
                    <a:pt x="791692" y="218440"/>
                  </a:lnTo>
                  <a:close/>
                </a:path>
                <a:path w="1805305" h="2955925">
                  <a:moveTo>
                    <a:pt x="857859" y="218440"/>
                  </a:moveTo>
                  <a:lnTo>
                    <a:pt x="851763" y="218440"/>
                  </a:lnTo>
                  <a:lnTo>
                    <a:pt x="846810" y="225044"/>
                  </a:lnTo>
                  <a:lnTo>
                    <a:pt x="846810" y="233172"/>
                  </a:lnTo>
                  <a:lnTo>
                    <a:pt x="846810" y="241300"/>
                  </a:lnTo>
                  <a:lnTo>
                    <a:pt x="851763" y="247904"/>
                  </a:lnTo>
                  <a:lnTo>
                    <a:pt x="857859" y="247904"/>
                  </a:lnTo>
                  <a:lnTo>
                    <a:pt x="863955" y="247904"/>
                  </a:lnTo>
                  <a:lnTo>
                    <a:pt x="868908" y="241300"/>
                  </a:lnTo>
                  <a:lnTo>
                    <a:pt x="868908" y="233172"/>
                  </a:lnTo>
                  <a:lnTo>
                    <a:pt x="868908" y="225044"/>
                  </a:lnTo>
                  <a:lnTo>
                    <a:pt x="863955" y="218440"/>
                  </a:lnTo>
                  <a:lnTo>
                    <a:pt x="857859" y="218440"/>
                  </a:lnTo>
                  <a:close/>
                </a:path>
                <a:path w="1805305" h="2955925">
                  <a:moveTo>
                    <a:pt x="768578" y="334137"/>
                  </a:moveTo>
                  <a:lnTo>
                    <a:pt x="796264" y="348424"/>
                  </a:lnTo>
                  <a:lnTo>
                    <a:pt x="824712" y="353187"/>
                  </a:lnTo>
                  <a:lnTo>
                    <a:pt x="853160" y="348424"/>
                  </a:lnTo>
                  <a:lnTo>
                    <a:pt x="880846" y="334137"/>
                  </a:lnTo>
                </a:path>
                <a:path w="1805305" h="2955925">
                  <a:moveTo>
                    <a:pt x="618337" y="412877"/>
                  </a:moveTo>
                  <a:lnTo>
                    <a:pt x="578427" y="423600"/>
                  </a:lnTo>
                  <a:lnTo>
                    <a:pt x="545852" y="452850"/>
                  </a:lnTo>
                  <a:lnTo>
                    <a:pt x="523897" y="496244"/>
                  </a:lnTo>
                  <a:lnTo>
                    <a:pt x="515848" y="549402"/>
                  </a:lnTo>
                  <a:lnTo>
                    <a:pt x="523897" y="602486"/>
                  </a:lnTo>
                  <a:lnTo>
                    <a:pt x="545852" y="645842"/>
                  </a:lnTo>
                  <a:lnTo>
                    <a:pt x="578427" y="675078"/>
                  </a:lnTo>
                  <a:lnTo>
                    <a:pt x="618337" y="685800"/>
                  </a:lnTo>
                  <a:lnTo>
                    <a:pt x="658173" y="675078"/>
                  </a:lnTo>
                  <a:lnTo>
                    <a:pt x="690711" y="645842"/>
                  </a:lnTo>
                  <a:lnTo>
                    <a:pt x="712652" y="602486"/>
                  </a:lnTo>
                  <a:lnTo>
                    <a:pt x="720699" y="549402"/>
                  </a:lnTo>
                  <a:lnTo>
                    <a:pt x="712652" y="496244"/>
                  </a:lnTo>
                  <a:lnTo>
                    <a:pt x="690711" y="452850"/>
                  </a:lnTo>
                  <a:lnTo>
                    <a:pt x="658173" y="423600"/>
                  </a:lnTo>
                  <a:lnTo>
                    <a:pt x="618337" y="412877"/>
                  </a:lnTo>
                  <a:close/>
                </a:path>
                <a:path w="1805305" h="2955925">
                  <a:moveTo>
                    <a:pt x="585190" y="493141"/>
                  </a:moveTo>
                  <a:lnTo>
                    <a:pt x="579094" y="493141"/>
                  </a:lnTo>
                  <a:lnTo>
                    <a:pt x="574141" y="499745"/>
                  </a:lnTo>
                  <a:lnTo>
                    <a:pt x="574141" y="507873"/>
                  </a:lnTo>
                  <a:lnTo>
                    <a:pt x="574141" y="516000"/>
                  </a:lnTo>
                  <a:lnTo>
                    <a:pt x="579094" y="522605"/>
                  </a:lnTo>
                  <a:lnTo>
                    <a:pt x="585190" y="522605"/>
                  </a:lnTo>
                  <a:lnTo>
                    <a:pt x="591286" y="522605"/>
                  </a:lnTo>
                  <a:lnTo>
                    <a:pt x="596239" y="516000"/>
                  </a:lnTo>
                  <a:lnTo>
                    <a:pt x="596239" y="507873"/>
                  </a:lnTo>
                  <a:lnTo>
                    <a:pt x="596239" y="499745"/>
                  </a:lnTo>
                  <a:lnTo>
                    <a:pt x="591286" y="493141"/>
                  </a:lnTo>
                  <a:lnTo>
                    <a:pt x="585190" y="493141"/>
                  </a:lnTo>
                  <a:close/>
                </a:path>
                <a:path w="1805305" h="2955925">
                  <a:moveTo>
                    <a:pt x="651484" y="493141"/>
                  </a:moveTo>
                  <a:lnTo>
                    <a:pt x="645388" y="493141"/>
                  </a:lnTo>
                  <a:lnTo>
                    <a:pt x="640435" y="499745"/>
                  </a:lnTo>
                  <a:lnTo>
                    <a:pt x="640435" y="507873"/>
                  </a:lnTo>
                  <a:lnTo>
                    <a:pt x="640435" y="516000"/>
                  </a:lnTo>
                  <a:lnTo>
                    <a:pt x="645388" y="522605"/>
                  </a:lnTo>
                  <a:lnTo>
                    <a:pt x="651484" y="522605"/>
                  </a:lnTo>
                  <a:lnTo>
                    <a:pt x="657580" y="522605"/>
                  </a:lnTo>
                  <a:lnTo>
                    <a:pt x="662533" y="516000"/>
                  </a:lnTo>
                  <a:lnTo>
                    <a:pt x="662533" y="507873"/>
                  </a:lnTo>
                  <a:lnTo>
                    <a:pt x="662533" y="499745"/>
                  </a:lnTo>
                  <a:lnTo>
                    <a:pt x="657580" y="493141"/>
                  </a:lnTo>
                  <a:lnTo>
                    <a:pt x="651484" y="493141"/>
                  </a:lnTo>
                  <a:close/>
                </a:path>
                <a:path w="1805305" h="2955925">
                  <a:moveTo>
                    <a:pt x="562076" y="608838"/>
                  </a:moveTo>
                  <a:lnTo>
                    <a:pt x="589782" y="623125"/>
                  </a:lnTo>
                  <a:lnTo>
                    <a:pt x="618274" y="627888"/>
                  </a:lnTo>
                  <a:lnTo>
                    <a:pt x="646765" y="623125"/>
                  </a:lnTo>
                  <a:lnTo>
                    <a:pt x="674471" y="608838"/>
                  </a:lnTo>
                </a:path>
                <a:path w="1805305" h="2955925">
                  <a:moveTo>
                    <a:pt x="1393037" y="344550"/>
                  </a:moveTo>
                  <a:lnTo>
                    <a:pt x="1353127" y="355272"/>
                  </a:lnTo>
                  <a:lnTo>
                    <a:pt x="1320552" y="384508"/>
                  </a:lnTo>
                  <a:lnTo>
                    <a:pt x="1298597" y="427864"/>
                  </a:lnTo>
                  <a:lnTo>
                    <a:pt x="1290548" y="480949"/>
                  </a:lnTo>
                  <a:lnTo>
                    <a:pt x="1298597" y="534033"/>
                  </a:lnTo>
                  <a:lnTo>
                    <a:pt x="1320552" y="577389"/>
                  </a:lnTo>
                  <a:lnTo>
                    <a:pt x="1353127" y="606625"/>
                  </a:lnTo>
                  <a:lnTo>
                    <a:pt x="1393037" y="617347"/>
                  </a:lnTo>
                  <a:lnTo>
                    <a:pt x="1432873" y="606625"/>
                  </a:lnTo>
                  <a:lnTo>
                    <a:pt x="1465411" y="577389"/>
                  </a:lnTo>
                  <a:lnTo>
                    <a:pt x="1487352" y="534033"/>
                  </a:lnTo>
                  <a:lnTo>
                    <a:pt x="1495399" y="480949"/>
                  </a:lnTo>
                  <a:lnTo>
                    <a:pt x="1487352" y="427864"/>
                  </a:lnTo>
                  <a:lnTo>
                    <a:pt x="1465411" y="384508"/>
                  </a:lnTo>
                  <a:lnTo>
                    <a:pt x="1432873" y="355272"/>
                  </a:lnTo>
                  <a:lnTo>
                    <a:pt x="1393037" y="344550"/>
                  </a:lnTo>
                  <a:close/>
                </a:path>
                <a:path w="1805305" h="2955925">
                  <a:moveTo>
                    <a:pt x="1359890" y="424688"/>
                  </a:moveTo>
                  <a:lnTo>
                    <a:pt x="1353794" y="424688"/>
                  </a:lnTo>
                  <a:lnTo>
                    <a:pt x="1348841" y="431292"/>
                  </a:lnTo>
                  <a:lnTo>
                    <a:pt x="1348841" y="439420"/>
                  </a:lnTo>
                  <a:lnTo>
                    <a:pt x="1348841" y="447548"/>
                  </a:lnTo>
                  <a:lnTo>
                    <a:pt x="1353794" y="454152"/>
                  </a:lnTo>
                  <a:lnTo>
                    <a:pt x="1359890" y="454152"/>
                  </a:lnTo>
                  <a:lnTo>
                    <a:pt x="1365986" y="454152"/>
                  </a:lnTo>
                  <a:lnTo>
                    <a:pt x="1370939" y="447548"/>
                  </a:lnTo>
                  <a:lnTo>
                    <a:pt x="1370939" y="439420"/>
                  </a:lnTo>
                  <a:lnTo>
                    <a:pt x="1370939" y="431292"/>
                  </a:lnTo>
                  <a:lnTo>
                    <a:pt x="1365986" y="424688"/>
                  </a:lnTo>
                  <a:lnTo>
                    <a:pt x="1359890" y="424688"/>
                  </a:lnTo>
                  <a:close/>
                </a:path>
                <a:path w="1805305" h="2955925">
                  <a:moveTo>
                    <a:pt x="1426184" y="424688"/>
                  </a:moveTo>
                  <a:lnTo>
                    <a:pt x="1420088" y="424688"/>
                  </a:lnTo>
                  <a:lnTo>
                    <a:pt x="1415135" y="431292"/>
                  </a:lnTo>
                  <a:lnTo>
                    <a:pt x="1415135" y="439420"/>
                  </a:lnTo>
                  <a:lnTo>
                    <a:pt x="1415135" y="447548"/>
                  </a:lnTo>
                  <a:lnTo>
                    <a:pt x="1420088" y="454152"/>
                  </a:lnTo>
                  <a:lnTo>
                    <a:pt x="1426184" y="454152"/>
                  </a:lnTo>
                  <a:lnTo>
                    <a:pt x="1432280" y="454152"/>
                  </a:lnTo>
                  <a:lnTo>
                    <a:pt x="1437233" y="447548"/>
                  </a:lnTo>
                  <a:lnTo>
                    <a:pt x="1437233" y="439420"/>
                  </a:lnTo>
                  <a:lnTo>
                    <a:pt x="1437233" y="431292"/>
                  </a:lnTo>
                  <a:lnTo>
                    <a:pt x="1432280" y="424688"/>
                  </a:lnTo>
                  <a:lnTo>
                    <a:pt x="1426184" y="424688"/>
                  </a:lnTo>
                  <a:close/>
                </a:path>
                <a:path w="1805305" h="2955925">
                  <a:moveTo>
                    <a:pt x="1336776" y="540512"/>
                  </a:moveTo>
                  <a:lnTo>
                    <a:pt x="1364538" y="554799"/>
                  </a:lnTo>
                  <a:lnTo>
                    <a:pt x="1393037" y="559562"/>
                  </a:lnTo>
                  <a:lnTo>
                    <a:pt x="1421537" y="554799"/>
                  </a:lnTo>
                  <a:lnTo>
                    <a:pt x="1449298" y="540512"/>
                  </a:lnTo>
                </a:path>
                <a:path w="1805305" h="2955925">
                  <a:moveTo>
                    <a:pt x="670915" y="1031748"/>
                  </a:moveTo>
                  <a:lnTo>
                    <a:pt x="631005" y="1042491"/>
                  </a:lnTo>
                  <a:lnTo>
                    <a:pt x="598430" y="1071784"/>
                  </a:lnTo>
                  <a:lnTo>
                    <a:pt x="576475" y="1115222"/>
                  </a:lnTo>
                  <a:lnTo>
                    <a:pt x="568426" y="1168400"/>
                  </a:lnTo>
                  <a:lnTo>
                    <a:pt x="576475" y="1221577"/>
                  </a:lnTo>
                  <a:lnTo>
                    <a:pt x="598430" y="1265015"/>
                  </a:lnTo>
                  <a:lnTo>
                    <a:pt x="631005" y="1294308"/>
                  </a:lnTo>
                  <a:lnTo>
                    <a:pt x="670915" y="1305052"/>
                  </a:lnTo>
                  <a:lnTo>
                    <a:pt x="710751" y="1294308"/>
                  </a:lnTo>
                  <a:lnTo>
                    <a:pt x="743289" y="1265015"/>
                  </a:lnTo>
                  <a:lnTo>
                    <a:pt x="765230" y="1221577"/>
                  </a:lnTo>
                  <a:lnTo>
                    <a:pt x="773277" y="1168400"/>
                  </a:lnTo>
                  <a:lnTo>
                    <a:pt x="765230" y="1115222"/>
                  </a:lnTo>
                  <a:lnTo>
                    <a:pt x="743289" y="1071784"/>
                  </a:lnTo>
                  <a:lnTo>
                    <a:pt x="710751" y="1042491"/>
                  </a:lnTo>
                  <a:lnTo>
                    <a:pt x="670915" y="1031748"/>
                  </a:lnTo>
                  <a:close/>
                </a:path>
                <a:path w="1805305" h="2955925">
                  <a:moveTo>
                    <a:pt x="637768" y="1112139"/>
                  </a:moveTo>
                  <a:lnTo>
                    <a:pt x="631545" y="1112139"/>
                  </a:lnTo>
                  <a:lnTo>
                    <a:pt x="626719" y="1118743"/>
                  </a:lnTo>
                  <a:lnTo>
                    <a:pt x="626719" y="1126871"/>
                  </a:lnTo>
                  <a:lnTo>
                    <a:pt x="626719" y="1134999"/>
                  </a:lnTo>
                  <a:lnTo>
                    <a:pt x="631545" y="1141603"/>
                  </a:lnTo>
                  <a:lnTo>
                    <a:pt x="637768" y="1141603"/>
                  </a:lnTo>
                  <a:lnTo>
                    <a:pt x="643864" y="1141603"/>
                  </a:lnTo>
                  <a:lnTo>
                    <a:pt x="648817" y="1134999"/>
                  </a:lnTo>
                  <a:lnTo>
                    <a:pt x="648817" y="1126871"/>
                  </a:lnTo>
                  <a:lnTo>
                    <a:pt x="648817" y="1118743"/>
                  </a:lnTo>
                  <a:lnTo>
                    <a:pt x="643864" y="1112139"/>
                  </a:lnTo>
                  <a:lnTo>
                    <a:pt x="637768" y="1112139"/>
                  </a:lnTo>
                  <a:close/>
                </a:path>
                <a:path w="1805305" h="2955925">
                  <a:moveTo>
                    <a:pt x="703935" y="1112139"/>
                  </a:moveTo>
                  <a:lnTo>
                    <a:pt x="697839" y="1112139"/>
                  </a:lnTo>
                  <a:lnTo>
                    <a:pt x="693013" y="1118743"/>
                  </a:lnTo>
                  <a:lnTo>
                    <a:pt x="693013" y="1126871"/>
                  </a:lnTo>
                  <a:lnTo>
                    <a:pt x="693013" y="1134999"/>
                  </a:lnTo>
                  <a:lnTo>
                    <a:pt x="697839" y="1141603"/>
                  </a:lnTo>
                  <a:lnTo>
                    <a:pt x="703935" y="1141603"/>
                  </a:lnTo>
                  <a:lnTo>
                    <a:pt x="710158" y="1141603"/>
                  </a:lnTo>
                  <a:lnTo>
                    <a:pt x="714984" y="1134999"/>
                  </a:lnTo>
                  <a:lnTo>
                    <a:pt x="714984" y="1126871"/>
                  </a:lnTo>
                  <a:lnTo>
                    <a:pt x="714984" y="1118743"/>
                  </a:lnTo>
                  <a:lnTo>
                    <a:pt x="710158" y="1112139"/>
                  </a:lnTo>
                  <a:lnTo>
                    <a:pt x="703935" y="1112139"/>
                  </a:lnTo>
                  <a:close/>
                </a:path>
                <a:path w="1805305" h="2955925">
                  <a:moveTo>
                    <a:pt x="614654" y="1227963"/>
                  </a:moveTo>
                  <a:lnTo>
                    <a:pt x="642360" y="1242250"/>
                  </a:lnTo>
                  <a:lnTo>
                    <a:pt x="670852" y="1247013"/>
                  </a:lnTo>
                  <a:lnTo>
                    <a:pt x="699343" y="1242250"/>
                  </a:lnTo>
                  <a:lnTo>
                    <a:pt x="727049" y="1227963"/>
                  </a:lnTo>
                </a:path>
                <a:path w="1805305" h="2955925">
                  <a:moveTo>
                    <a:pt x="1496288" y="688975"/>
                  </a:moveTo>
                  <a:lnTo>
                    <a:pt x="1456452" y="699698"/>
                  </a:lnTo>
                  <a:lnTo>
                    <a:pt x="1423914" y="728948"/>
                  </a:lnTo>
                  <a:lnTo>
                    <a:pt x="1401973" y="772342"/>
                  </a:lnTo>
                  <a:lnTo>
                    <a:pt x="1393926" y="825500"/>
                  </a:lnTo>
                  <a:lnTo>
                    <a:pt x="1401973" y="878584"/>
                  </a:lnTo>
                  <a:lnTo>
                    <a:pt x="1423914" y="921940"/>
                  </a:lnTo>
                  <a:lnTo>
                    <a:pt x="1456452" y="951176"/>
                  </a:lnTo>
                  <a:lnTo>
                    <a:pt x="1496288" y="961898"/>
                  </a:lnTo>
                  <a:lnTo>
                    <a:pt x="1536198" y="951176"/>
                  </a:lnTo>
                  <a:lnTo>
                    <a:pt x="1568773" y="921940"/>
                  </a:lnTo>
                  <a:lnTo>
                    <a:pt x="1590728" y="878584"/>
                  </a:lnTo>
                  <a:lnTo>
                    <a:pt x="1598777" y="825500"/>
                  </a:lnTo>
                  <a:lnTo>
                    <a:pt x="1590728" y="772342"/>
                  </a:lnTo>
                  <a:lnTo>
                    <a:pt x="1568773" y="728948"/>
                  </a:lnTo>
                  <a:lnTo>
                    <a:pt x="1536198" y="699698"/>
                  </a:lnTo>
                  <a:lnTo>
                    <a:pt x="1496288" y="688975"/>
                  </a:lnTo>
                  <a:close/>
                </a:path>
                <a:path w="1805305" h="2955925">
                  <a:moveTo>
                    <a:pt x="1463141" y="769238"/>
                  </a:moveTo>
                  <a:lnTo>
                    <a:pt x="1457045" y="769238"/>
                  </a:lnTo>
                  <a:lnTo>
                    <a:pt x="1452092" y="775843"/>
                  </a:lnTo>
                  <a:lnTo>
                    <a:pt x="1452092" y="783971"/>
                  </a:lnTo>
                  <a:lnTo>
                    <a:pt x="1452092" y="792099"/>
                  </a:lnTo>
                  <a:lnTo>
                    <a:pt x="1457045" y="798703"/>
                  </a:lnTo>
                  <a:lnTo>
                    <a:pt x="1463141" y="798703"/>
                  </a:lnTo>
                  <a:lnTo>
                    <a:pt x="1469237" y="798703"/>
                  </a:lnTo>
                  <a:lnTo>
                    <a:pt x="1474190" y="792099"/>
                  </a:lnTo>
                  <a:lnTo>
                    <a:pt x="1474190" y="783971"/>
                  </a:lnTo>
                  <a:lnTo>
                    <a:pt x="1474190" y="775843"/>
                  </a:lnTo>
                  <a:lnTo>
                    <a:pt x="1469237" y="769238"/>
                  </a:lnTo>
                  <a:lnTo>
                    <a:pt x="1463141" y="769238"/>
                  </a:lnTo>
                  <a:close/>
                </a:path>
                <a:path w="1805305" h="2955925">
                  <a:moveTo>
                    <a:pt x="1529435" y="769238"/>
                  </a:moveTo>
                  <a:lnTo>
                    <a:pt x="1523339" y="769238"/>
                  </a:lnTo>
                  <a:lnTo>
                    <a:pt x="1518386" y="775843"/>
                  </a:lnTo>
                  <a:lnTo>
                    <a:pt x="1518386" y="783971"/>
                  </a:lnTo>
                  <a:lnTo>
                    <a:pt x="1518386" y="792099"/>
                  </a:lnTo>
                  <a:lnTo>
                    <a:pt x="1523339" y="798703"/>
                  </a:lnTo>
                  <a:lnTo>
                    <a:pt x="1529435" y="798703"/>
                  </a:lnTo>
                  <a:lnTo>
                    <a:pt x="1535531" y="798703"/>
                  </a:lnTo>
                  <a:lnTo>
                    <a:pt x="1540484" y="792099"/>
                  </a:lnTo>
                  <a:lnTo>
                    <a:pt x="1540484" y="783971"/>
                  </a:lnTo>
                  <a:lnTo>
                    <a:pt x="1540484" y="775843"/>
                  </a:lnTo>
                  <a:lnTo>
                    <a:pt x="1535531" y="769238"/>
                  </a:lnTo>
                  <a:lnTo>
                    <a:pt x="1529435" y="769238"/>
                  </a:lnTo>
                  <a:close/>
                </a:path>
                <a:path w="1805305" h="2955925">
                  <a:moveTo>
                    <a:pt x="1440154" y="884936"/>
                  </a:moveTo>
                  <a:lnTo>
                    <a:pt x="1467860" y="899223"/>
                  </a:lnTo>
                  <a:lnTo>
                    <a:pt x="1496352" y="903986"/>
                  </a:lnTo>
                  <a:lnTo>
                    <a:pt x="1524843" y="899223"/>
                  </a:lnTo>
                  <a:lnTo>
                    <a:pt x="1552549" y="884936"/>
                  </a:lnTo>
                </a:path>
              </a:pathLst>
            </a:custGeom>
            <a:ln w="255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7177" y="3458718"/>
              <a:ext cx="205104" cy="273050"/>
            </a:xfrm>
            <a:custGeom>
              <a:avLst/>
              <a:gdLst/>
              <a:ahLst/>
              <a:cxnLst/>
              <a:rect l="l" t="t" r="r" b="b"/>
              <a:pathLst>
                <a:path w="205105" h="273050">
                  <a:moveTo>
                    <a:pt x="102362" y="0"/>
                  </a:moveTo>
                  <a:lnTo>
                    <a:pt x="62525" y="10723"/>
                  </a:lnTo>
                  <a:lnTo>
                    <a:pt x="29987" y="39973"/>
                  </a:lnTo>
                  <a:lnTo>
                    <a:pt x="8046" y="83367"/>
                  </a:lnTo>
                  <a:lnTo>
                    <a:pt x="0" y="136525"/>
                  </a:lnTo>
                  <a:lnTo>
                    <a:pt x="8046" y="189609"/>
                  </a:lnTo>
                  <a:lnTo>
                    <a:pt x="29987" y="232965"/>
                  </a:lnTo>
                  <a:lnTo>
                    <a:pt x="62525" y="262201"/>
                  </a:lnTo>
                  <a:lnTo>
                    <a:pt x="102362" y="272923"/>
                  </a:lnTo>
                  <a:lnTo>
                    <a:pt x="142198" y="262201"/>
                  </a:lnTo>
                  <a:lnTo>
                    <a:pt x="174736" y="232965"/>
                  </a:lnTo>
                  <a:lnTo>
                    <a:pt x="196677" y="189609"/>
                  </a:lnTo>
                  <a:lnTo>
                    <a:pt x="204724" y="136525"/>
                  </a:lnTo>
                  <a:lnTo>
                    <a:pt x="196677" y="83367"/>
                  </a:lnTo>
                  <a:lnTo>
                    <a:pt x="174736" y="39973"/>
                  </a:lnTo>
                  <a:lnTo>
                    <a:pt x="142198" y="10723"/>
                  </a:lnTo>
                  <a:lnTo>
                    <a:pt x="102362" y="0"/>
                  </a:lnTo>
                  <a:close/>
                </a:path>
                <a:path w="205105" h="273050">
                  <a:moveTo>
                    <a:pt x="69215" y="80264"/>
                  </a:moveTo>
                  <a:lnTo>
                    <a:pt x="63118" y="80264"/>
                  </a:lnTo>
                  <a:lnTo>
                    <a:pt x="58166" y="86868"/>
                  </a:lnTo>
                  <a:lnTo>
                    <a:pt x="58166" y="94996"/>
                  </a:lnTo>
                  <a:lnTo>
                    <a:pt x="58166" y="103124"/>
                  </a:lnTo>
                  <a:lnTo>
                    <a:pt x="63118" y="109728"/>
                  </a:lnTo>
                  <a:lnTo>
                    <a:pt x="69215" y="109728"/>
                  </a:lnTo>
                  <a:lnTo>
                    <a:pt x="75311" y="109728"/>
                  </a:lnTo>
                  <a:lnTo>
                    <a:pt x="80264" y="103124"/>
                  </a:lnTo>
                  <a:lnTo>
                    <a:pt x="80264" y="94996"/>
                  </a:lnTo>
                  <a:lnTo>
                    <a:pt x="80264" y="86868"/>
                  </a:lnTo>
                  <a:lnTo>
                    <a:pt x="75311" y="80264"/>
                  </a:lnTo>
                  <a:lnTo>
                    <a:pt x="69215" y="80264"/>
                  </a:lnTo>
                  <a:close/>
                </a:path>
                <a:path w="205105" h="273050">
                  <a:moveTo>
                    <a:pt x="135509" y="80264"/>
                  </a:moveTo>
                  <a:lnTo>
                    <a:pt x="129412" y="80264"/>
                  </a:lnTo>
                  <a:lnTo>
                    <a:pt x="124460" y="86868"/>
                  </a:lnTo>
                  <a:lnTo>
                    <a:pt x="124460" y="94996"/>
                  </a:lnTo>
                  <a:lnTo>
                    <a:pt x="124460" y="103124"/>
                  </a:lnTo>
                  <a:lnTo>
                    <a:pt x="129412" y="109728"/>
                  </a:lnTo>
                  <a:lnTo>
                    <a:pt x="135509" y="109728"/>
                  </a:lnTo>
                  <a:lnTo>
                    <a:pt x="141605" y="109728"/>
                  </a:lnTo>
                  <a:lnTo>
                    <a:pt x="146558" y="103124"/>
                  </a:lnTo>
                  <a:lnTo>
                    <a:pt x="146558" y="94996"/>
                  </a:lnTo>
                  <a:lnTo>
                    <a:pt x="146558" y="86868"/>
                  </a:lnTo>
                  <a:lnTo>
                    <a:pt x="141605" y="80264"/>
                  </a:lnTo>
                  <a:lnTo>
                    <a:pt x="135509" y="80264"/>
                  </a:lnTo>
                  <a:close/>
                </a:path>
                <a:path w="205105" h="273050">
                  <a:moveTo>
                    <a:pt x="46100" y="195961"/>
                  </a:moveTo>
                  <a:lnTo>
                    <a:pt x="73862" y="210248"/>
                  </a:lnTo>
                  <a:lnTo>
                    <a:pt x="102362" y="215011"/>
                  </a:lnTo>
                  <a:lnTo>
                    <a:pt x="130861" y="210248"/>
                  </a:lnTo>
                  <a:lnTo>
                    <a:pt x="158623" y="195961"/>
                  </a:lnTo>
                </a:path>
              </a:pathLst>
            </a:custGeom>
            <a:ln w="25560">
              <a:solidFill>
                <a:srgbClr val="C5E7FB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9374" y="3526790"/>
              <a:ext cx="824230" cy="1099185"/>
            </a:xfrm>
            <a:custGeom>
              <a:avLst/>
              <a:gdLst/>
              <a:ahLst/>
              <a:cxnLst/>
              <a:rect l="l" t="t" r="r" b="b"/>
              <a:pathLst>
                <a:path w="824230" h="1099185">
                  <a:moveTo>
                    <a:pt x="721613" y="138303"/>
                  </a:moveTo>
                  <a:lnTo>
                    <a:pt x="681704" y="149026"/>
                  </a:lnTo>
                  <a:lnTo>
                    <a:pt x="649128" y="178276"/>
                  </a:lnTo>
                  <a:lnTo>
                    <a:pt x="627173" y="221670"/>
                  </a:lnTo>
                  <a:lnTo>
                    <a:pt x="619125" y="274828"/>
                  </a:lnTo>
                  <a:lnTo>
                    <a:pt x="627173" y="328005"/>
                  </a:lnTo>
                  <a:lnTo>
                    <a:pt x="649128" y="371443"/>
                  </a:lnTo>
                  <a:lnTo>
                    <a:pt x="681704" y="400736"/>
                  </a:lnTo>
                  <a:lnTo>
                    <a:pt x="721613" y="411480"/>
                  </a:lnTo>
                  <a:lnTo>
                    <a:pt x="761450" y="400736"/>
                  </a:lnTo>
                  <a:lnTo>
                    <a:pt x="793988" y="371443"/>
                  </a:lnTo>
                  <a:lnTo>
                    <a:pt x="815929" y="328005"/>
                  </a:lnTo>
                  <a:lnTo>
                    <a:pt x="823976" y="274828"/>
                  </a:lnTo>
                  <a:lnTo>
                    <a:pt x="815929" y="221670"/>
                  </a:lnTo>
                  <a:lnTo>
                    <a:pt x="793988" y="178276"/>
                  </a:lnTo>
                  <a:lnTo>
                    <a:pt x="761450" y="149026"/>
                  </a:lnTo>
                  <a:lnTo>
                    <a:pt x="721613" y="138303"/>
                  </a:lnTo>
                  <a:close/>
                </a:path>
                <a:path w="824230" h="1099185">
                  <a:moveTo>
                    <a:pt x="688467" y="218567"/>
                  </a:moveTo>
                  <a:lnTo>
                    <a:pt x="682370" y="218567"/>
                  </a:lnTo>
                  <a:lnTo>
                    <a:pt x="677418" y="225171"/>
                  </a:lnTo>
                  <a:lnTo>
                    <a:pt x="677418" y="233299"/>
                  </a:lnTo>
                  <a:lnTo>
                    <a:pt x="677418" y="241427"/>
                  </a:lnTo>
                  <a:lnTo>
                    <a:pt x="682370" y="248031"/>
                  </a:lnTo>
                  <a:lnTo>
                    <a:pt x="688467" y="248031"/>
                  </a:lnTo>
                  <a:lnTo>
                    <a:pt x="694563" y="248031"/>
                  </a:lnTo>
                  <a:lnTo>
                    <a:pt x="699515" y="241427"/>
                  </a:lnTo>
                  <a:lnTo>
                    <a:pt x="699515" y="233299"/>
                  </a:lnTo>
                  <a:lnTo>
                    <a:pt x="699515" y="225171"/>
                  </a:lnTo>
                  <a:lnTo>
                    <a:pt x="694563" y="218567"/>
                  </a:lnTo>
                  <a:lnTo>
                    <a:pt x="688467" y="218567"/>
                  </a:lnTo>
                  <a:close/>
                </a:path>
                <a:path w="824230" h="1099185">
                  <a:moveTo>
                    <a:pt x="754761" y="218567"/>
                  </a:moveTo>
                  <a:lnTo>
                    <a:pt x="748664" y="218567"/>
                  </a:lnTo>
                  <a:lnTo>
                    <a:pt x="743712" y="225171"/>
                  </a:lnTo>
                  <a:lnTo>
                    <a:pt x="743712" y="233299"/>
                  </a:lnTo>
                  <a:lnTo>
                    <a:pt x="743712" y="241427"/>
                  </a:lnTo>
                  <a:lnTo>
                    <a:pt x="748664" y="248031"/>
                  </a:lnTo>
                  <a:lnTo>
                    <a:pt x="754761" y="248031"/>
                  </a:lnTo>
                  <a:lnTo>
                    <a:pt x="760857" y="248031"/>
                  </a:lnTo>
                  <a:lnTo>
                    <a:pt x="765809" y="241427"/>
                  </a:lnTo>
                  <a:lnTo>
                    <a:pt x="765809" y="233299"/>
                  </a:lnTo>
                  <a:lnTo>
                    <a:pt x="765809" y="225171"/>
                  </a:lnTo>
                  <a:lnTo>
                    <a:pt x="760857" y="218567"/>
                  </a:lnTo>
                  <a:lnTo>
                    <a:pt x="754761" y="218567"/>
                  </a:lnTo>
                  <a:close/>
                </a:path>
                <a:path w="824230" h="1099185">
                  <a:moveTo>
                    <a:pt x="665352" y="334391"/>
                  </a:moveTo>
                  <a:lnTo>
                    <a:pt x="693058" y="348749"/>
                  </a:lnTo>
                  <a:lnTo>
                    <a:pt x="721550" y="353536"/>
                  </a:lnTo>
                  <a:lnTo>
                    <a:pt x="750042" y="348749"/>
                  </a:lnTo>
                  <a:lnTo>
                    <a:pt x="777748" y="334391"/>
                  </a:lnTo>
                </a:path>
                <a:path w="824230" h="1099185">
                  <a:moveTo>
                    <a:pt x="462788" y="0"/>
                  </a:moveTo>
                  <a:lnTo>
                    <a:pt x="422878" y="10743"/>
                  </a:lnTo>
                  <a:lnTo>
                    <a:pt x="390302" y="40036"/>
                  </a:lnTo>
                  <a:lnTo>
                    <a:pt x="368347" y="83474"/>
                  </a:lnTo>
                  <a:lnTo>
                    <a:pt x="360299" y="136652"/>
                  </a:lnTo>
                  <a:lnTo>
                    <a:pt x="368347" y="189829"/>
                  </a:lnTo>
                  <a:lnTo>
                    <a:pt x="390302" y="233267"/>
                  </a:lnTo>
                  <a:lnTo>
                    <a:pt x="422878" y="262560"/>
                  </a:lnTo>
                  <a:lnTo>
                    <a:pt x="462788" y="273304"/>
                  </a:lnTo>
                  <a:lnTo>
                    <a:pt x="502624" y="262560"/>
                  </a:lnTo>
                  <a:lnTo>
                    <a:pt x="535162" y="233267"/>
                  </a:lnTo>
                  <a:lnTo>
                    <a:pt x="557103" y="189829"/>
                  </a:lnTo>
                  <a:lnTo>
                    <a:pt x="565150" y="136652"/>
                  </a:lnTo>
                  <a:lnTo>
                    <a:pt x="557103" y="83474"/>
                  </a:lnTo>
                  <a:lnTo>
                    <a:pt x="535162" y="40036"/>
                  </a:lnTo>
                  <a:lnTo>
                    <a:pt x="502624" y="10743"/>
                  </a:lnTo>
                  <a:lnTo>
                    <a:pt x="462788" y="0"/>
                  </a:lnTo>
                  <a:close/>
                </a:path>
                <a:path w="824230" h="1099185">
                  <a:moveTo>
                    <a:pt x="429640" y="80391"/>
                  </a:moveTo>
                  <a:lnTo>
                    <a:pt x="423418" y="80391"/>
                  </a:lnTo>
                  <a:lnTo>
                    <a:pt x="418592" y="86995"/>
                  </a:lnTo>
                  <a:lnTo>
                    <a:pt x="418592" y="95123"/>
                  </a:lnTo>
                  <a:lnTo>
                    <a:pt x="418592" y="103251"/>
                  </a:lnTo>
                  <a:lnTo>
                    <a:pt x="423418" y="109855"/>
                  </a:lnTo>
                  <a:lnTo>
                    <a:pt x="429640" y="109855"/>
                  </a:lnTo>
                  <a:lnTo>
                    <a:pt x="435737" y="109855"/>
                  </a:lnTo>
                  <a:lnTo>
                    <a:pt x="440689" y="103251"/>
                  </a:lnTo>
                  <a:lnTo>
                    <a:pt x="440689" y="95123"/>
                  </a:lnTo>
                  <a:lnTo>
                    <a:pt x="440689" y="86995"/>
                  </a:lnTo>
                  <a:lnTo>
                    <a:pt x="435737" y="80391"/>
                  </a:lnTo>
                  <a:lnTo>
                    <a:pt x="429640" y="80391"/>
                  </a:lnTo>
                  <a:close/>
                </a:path>
                <a:path w="824230" h="1099185">
                  <a:moveTo>
                    <a:pt x="495807" y="80391"/>
                  </a:moveTo>
                  <a:lnTo>
                    <a:pt x="489712" y="80391"/>
                  </a:lnTo>
                  <a:lnTo>
                    <a:pt x="484758" y="86995"/>
                  </a:lnTo>
                  <a:lnTo>
                    <a:pt x="484758" y="95123"/>
                  </a:lnTo>
                  <a:lnTo>
                    <a:pt x="484758" y="103251"/>
                  </a:lnTo>
                  <a:lnTo>
                    <a:pt x="489712" y="109855"/>
                  </a:lnTo>
                  <a:lnTo>
                    <a:pt x="495807" y="109855"/>
                  </a:lnTo>
                  <a:lnTo>
                    <a:pt x="502031" y="109855"/>
                  </a:lnTo>
                  <a:lnTo>
                    <a:pt x="506856" y="103251"/>
                  </a:lnTo>
                  <a:lnTo>
                    <a:pt x="506856" y="95123"/>
                  </a:lnTo>
                  <a:lnTo>
                    <a:pt x="506856" y="86995"/>
                  </a:lnTo>
                  <a:lnTo>
                    <a:pt x="502031" y="80391"/>
                  </a:lnTo>
                  <a:lnTo>
                    <a:pt x="495807" y="80391"/>
                  </a:lnTo>
                  <a:close/>
                </a:path>
                <a:path w="824230" h="1099185">
                  <a:moveTo>
                    <a:pt x="406526" y="196215"/>
                  </a:moveTo>
                  <a:lnTo>
                    <a:pt x="434232" y="210502"/>
                  </a:lnTo>
                  <a:lnTo>
                    <a:pt x="462724" y="215265"/>
                  </a:lnTo>
                  <a:lnTo>
                    <a:pt x="491216" y="210502"/>
                  </a:lnTo>
                  <a:lnTo>
                    <a:pt x="518921" y="196215"/>
                  </a:lnTo>
                </a:path>
                <a:path w="824230" h="1099185">
                  <a:moveTo>
                    <a:pt x="102362" y="825500"/>
                  </a:moveTo>
                  <a:lnTo>
                    <a:pt x="62525" y="836243"/>
                  </a:lnTo>
                  <a:lnTo>
                    <a:pt x="29987" y="865536"/>
                  </a:lnTo>
                  <a:lnTo>
                    <a:pt x="8046" y="908974"/>
                  </a:lnTo>
                  <a:lnTo>
                    <a:pt x="0" y="962152"/>
                  </a:lnTo>
                  <a:lnTo>
                    <a:pt x="8046" y="1015309"/>
                  </a:lnTo>
                  <a:lnTo>
                    <a:pt x="29987" y="1058703"/>
                  </a:lnTo>
                  <a:lnTo>
                    <a:pt x="62525" y="1087953"/>
                  </a:lnTo>
                  <a:lnTo>
                    <a:pt x="102362" y="1098677"/>
                  </a:lnTo>
                  <a:lnTo>
                    <a:pt x="142198" y="1087953"/>
                  </a:lnTo>
                  <a:lnTo>
                    <a:pt x="174736" y="1058703"/>
                  </a:lnTo>
                  <a:lnTo>
                    <a:pt x="196677" y="1015309"/>
                  </a:lnTo>
                  <a:lnTo>
                    <a:pt x="204724" y="962152"/>
                  </a:lnTo>
                  <a:lnTo>
                    <a:pt x="196677" y="908974"/>
                  </a:lnTo>
                  <a:lnTo>
                    <a:pt x="174736" y="865536"/>
                  </a:lnTo>
                  <a:lnTo>
                    <a:pt x="142198" y="836243"/>
                  </a:lnTo>
                  <a:lnTo>
                    <a:pt x="102362" y="825500"/>
                  </a:lnTo>
                  <a:close/>
                </a:path>
                <a:path w="824230" h="1099185">
                  <a:moveTo>
                    <a:pt x="69214" y="905764"/>
                  </a:moveTo>
                  <a:lnTo>
                    <a:pt x="63118" y="905764"/>
                  </a:lnTo>
                  <a:lnTo>
                    <a:pt x="58165" y="912368"/>
                  </a:lnTo>
                  <a:lnTo>
                    <a:pt x="58165" y="920496"/>
                  </a:lnTo>
                  <a:lnTo>
                    <a:pt x="58165" y="928751"/>
                  </a:lnTo>
                  <a:lnTo>
                    <a:pt x="63118" y="935228"/>
                  </a:lnTo>
                  <a:lnTo>
                    <a:pt x="69214" y="935228"/>
                  </a:lnTo>
                  <a:lnTo>
                    <a:pt x="75311" y="935228"/>
                  </a:lnTo>
                  <a:lnTo>
                    <a:pt x="80263" y="928751"/>
                  </a:lnTo>
                  <a:lnTo>
                    <a:pt x="80263" y="920496"/>
                  </a:lnTo>
                  <a:lnTo>
                    <a:pt x="80263" y="912368"/>
                  </a:lnTo>
                  <a:lnTo>
                    <a:pt x="75311" y="905764"/>
                  </a:lnTo>
                  <a:lnTo>
                    <a:pt x="69214" y="905764"/>
                  </a:lnTo>
                  <a:close/>
                </a:path>
                <a:path w="824230" h="1099185">
                  <a:moveTo>
                    <a:pt x="135508" y="905764"/>
                  </a:moveTo>
                  <a:lnTo>
                    <a:pt x="129412" y="905764"/>
                  </a:lnTo>
                  <a:lnTo>
                    <a:pt x="124459" y="912368"/>
                  </a:lnTo>
                  <a:lnTo>
                    <a:pt x="124459" y="920496"/>
                  </a:lnTo>
                  <a:lnTo>
                    <a:pt x="124459" y="928751"/>
                  </a:lnTo>
                  <a:lnTo>
                    <a:pt x="129412" y="935228"/>
                  </a:lnTo>
                  <a:lnTo>
                    <a:pt x="135508" y="935228"/>
                  </a:lnTo>
                  <a:lnTo>
                    <a:pt x="141605" y="935228"/>
                  </a:lnTo>
                  <a:lnTo>
                    <a:pt x="146557" y="928751"/>
                  </a:lnTo>
                  <a:lnTo>
                    <a:pt x="146557" y="920496"/>
                  </a:lnTo>
                  <a:lnTo>
                    <a:pt x="146557" y="912368"/>
                  </a:lnTo>
                  <a:lnTo>
                    <a:pt x="141605" y="905764"/>
                  </a:lnTo>
                  <a:lnTo>
                    <a:pt x="135508" y="905764"/>
                  </a:lnTo>
                  <a:close/>
                </a:path>
                <a:path w="824230" h="1099185">
                  <a:moveTo>
                    <a:pt x="46100" y="1021715"/>
                  </a:moveTo>
                  <a:lnTo>
                    <a:pt x="73862" y="1036002"/>
                  </a:lnTo>
                  <a:lnTo>
                    <a:pt x="102362" y="1040765"/>
                  </a:lnTo>
                  <a:lnTo>
                    <a:pt x="130861" y="1036002"/>
                  </a:lnTo>
                  <a:lnTo>
                    <a:pt x="158623" y="1021715"/>
                  </a:lnTo>
                </a:path>
                <a:path w="824230" h="1099185">
                  <a:moveTo>
                    <a:pt x="669163" y="619252"/>
                  </a:moveTo>
                  <a:lnTo>
                    <a:pt x="629400" y="629975"/>
                  </a:lnTo>
                  <a:lnTo>
                    <a:pt x="596900" y="659225"/>
                  </a:lnTo>
                  <a:lnTo>
                    <a:pt x="574972" y="702619"/>
                  </a:lnTo>
                  <a:lnTo>
                    <a:pt x="566927" y="755777"/>
                  </a:lnTo>
                  <a:lnTo>
                    <a:pt x="574972" y="809007"/>
                  </a:lnTo>
                  <a:lnTo>
                    <a:pt x="596900" y="852439"/>
                  </a:lnTo>
                  <a:lnTo>
                    <a:pt x="629400" y="881703"/>
                  </a:lnTo>
                  <a:lnTo>
                    <a:pt x="669163" y="892429"/>
                  </a:lnTo>
                  <a:lnTo>
                    <a:pt x="708979" y="881703"/>
                  </a:lnTo>
                  <a:lnTo>
                    <a:pt x="741473" y="852439"/>
                  </a:lnTo>
                  <a:lnTo>
                    <a:pt x="763371" y="809007"/>
                  </a:lnTo>
                  <a:lnTo>
                    <a:pt x="771398" y="755777"/>
                  </a:lnTo>
                  <a:lnTo>
                    <a:pt x="763371" y="702619"/>
                  </a:lnTo>
                  <a:lnTo>
                    <a:pt x="741473" y="659225"/>
                  </a:lnTo>
                  <a:lnTo>
                    <a:pt x="708979" y="629975"/>
                  </a:lnTo>
                  <a:lnTo>
                    <a:pt x="669163" y="619252"/>
                  </a:lnTo>
                  <a:close/>
                </a:path>
                <a:path w="824230" h="1099185">
                  <a:moveTo>
                    <a:pt x="636143" y="699516"/>
                  </a:moveTo>
                  <a:lnTo>
                    <a:pt x="630046" y="699516"/>
                  </a:lnTo>
                  <a:lnTo>
                    <a:pt x="625094" y="706120"/>
                  </a:lnTo>
                  <a:lnTo>
                    <a:pt x="625094" y="714248"/>
                  </a:lnTo>
                  <a:lnTo>
                    <a:pt x="625094" y="722376"/>
                  </a:lnTo>
                  <a:lnTo>
                    <a:pt x="630046" y="728980"/>
                  </a:lnTo>
                  <a:lnTo>
                    <a:pt x="636143" y="728980"/>
                  </a:lnTo>
                  <a:lnTo>
                    <a:pt x="642238" y="728980"/>
                  </a:lnTo>
                  <a:lnTo>
                    <a:pt x="647192" y="722376"/>
                  </a:lnTo>
                  <a:lnTo>
                    <a:pt x="647192" y="714248"/>
                  </a:lnTo>
                  <a:lnTo>
                    <a:pt x="647192" y="706120"/>
                  </a:lnTo>
                  <a:lnTo>
                    <a:pt x="642238" y="699516"/>
                  </a:lnTo>
                  <a:lnTo>
                    <a:pt x="636143" y="699516"/>
                  </a:lnTo>
                  <a:close/>
                </a:path>
                <a:path w="824230" h="1099185">
                  <a:moveTo>
                    <a:pt x="702309" y="699516"/>
                  </a:moveTo>
                  <a:lnTo>
                    <a:pt x="696213" y="699516"/>
                  </a:lnTo>
                  <a:lnTo>
                    <a:pt x="691261" y="706120"/>
                  </a:lnTo>
                  <a:lnTo>
                    <a:pt x="691261" y="714248"/>
                  </a:lnTo>
                  <a:lnTo>
                    <a:pt x="691261" y="722376"/>
                  </a:lnTo>
                  <a:lnTo>
                    <a:pt x="696213" y="728980"/>
                  </a:lnTo>
                  <a:lnTo>
                    <a:pt x="702309" y="728980"/>
                  </a:lnTo>
                  <a:lnTo>
                    <a:pt x="708406" y="728980"/>
                  </a:lnTo>
                  <a:lnTo>
                    <a:pt x="713358" y="722376"/>
                  </a:lnTo>
                  <a:lnTo>
                    <a:pt x="713358" y="714248"/>
                  </a:lnTo>
                  <a:lnTo>
                    <a:pt x="713358" y="706120"/>
                  </a:lnTo>
                  <a:lnTo>
                    <a:pt x="708406" y="699516"/>
                  </a:lnTo>
                  <a:lnTo>
                    <a:pt x="702309" y="699516"/>
                  </a:lnTo>
                  <a:close/>
                </a:path>
                <a:path w="824230" h="1099185">
                  <a:moveTo>
                    <a:pt x="613028" y="815467"/>
                  </a:moveTo>
                  <a:lnTo>
                    <a:pt x="640714" y="829754"/>
                  </a:lnTo>
                  <a:lnTo>
                    <a:pt x="669163" y="834517"/>
                  </a:lnTo>
                  <a:lnTo>
                    <a:pt x="697611" y="829754"/>
                  </a:lnTo>
                  <a:lnTo>
                    <a:pt x="725296" y="815467"/>
                  </a:lnTo>
                </a:path>
                <a:path w="824230" h="1099185">
                  <a:moveTo>
                    <a:pt x="359790" y="482727"/>
                  </a:moveTo>
                  <a:lnTo>
                    <a:pt x="319881" y="493450"/>
                  </a:lnTo>
                  <a:lnTo>
                    <a:pt x="287305" y="522700"/>
                  </a:lnTo>
                  <a:lnTo>
                    <a:pt x="265350" y="566094"/>
                  </a:lnTo>
                  <a:lnTo>
                    <a:pt x="257301" y="619252"/>
                  </a:lnTo>
                  <a:lnTo>
                    <a:pt x="265350" y="672336"/>
                  </a:lnTo>
                  <a:lnTo>
                    <a:pt x="287305" y="715692"/>
                  </a:lnTo>
                  <a:lnTo>
                    <a:pt x="319881" y="744928"/>
                  </a:lnTo>
                  <a:lnTo>
                    <a:pt x="359790" y="755650"/>
                  </a:lnTo>
                  <a:lnTo>
                    <a:pt x="399627" y="744928"/>
                  </a:lnTo>
                  <a:lnTo>
                    <a:pt x="432165" y="715692"/>
                  </a:lnTo>
                  <a:lnTo>
                    <a:pt x="454106" y="672336"/>
                  </a:lnTo>
                  <a:lnTo>
                    <a:pt x="462152" y="619252"/>
                  </a:lnTo>
                  <a:lnTo>
                    <a:pt x="454106" y="566094"/>
                  </a:lnTo>
                  <a:lnTo>
                    <a:pt x="432165" y="522700"/>
                  </a:lnTo>
                  <a:lnTo>
                    <a:pt x="399627" y="493450"/>
                  </a:lnTo>
                  <a:lnTo>
                    <a:pt x="359790" y="482727"/>
                  </a:lnTo>
                  <a:close/>
                </a:path>
                <a:path w="824230" h="1099185">
                  <a:moveTo>
                    <a:pt x="326644" y="562991"/>
                  </a:moveTo>
                  <a:lnTo>
                    <a:pt x="320548" y="562991"/>
                  </a:lnTo>
                  <a:lnTo>
                    <a:pt x="315594" y="569595"/>
                  </a:lnTo>
                  <a:lnTo>
                    <a:pt x="315594" y="577723"/>
                  </a:lnTo>
                  <a:lnTo>
                    <a:pt x="315594" y="585851"/>
                  </a:lnTo>
                  <a:lnTo>
                    <a:pt x="320548" y="592455"/>
                  </a:lnTo>
                  <a:lnTo>
                    <a:pt x="326644" y="592455"/>
                  </a:lnTo>
                  <a:lnTo>
                    <a:pt x="332739" y="592455"/>
                  </a:lnTo>
                  <a:lnTo>
                    <a:pt x="337693" y="585851"/>
                  </a:lnTo>
                  <a:lnTo>
                    <a:pt x="337693" y="577723"/>
                  </a:lnTo>
                  <a:lnTo>
                    <a:pt x="337693" y="569595"/>
                  </a:lnTo>
                  <a:lnTo>
                    <a:pt x="332739" y="562991"/>
                  </a:lnTo>
                  <a:lnTo>
                    <a:pt x="326644" y="562991"/>
                  </a:lnTo>
                  <a:close/>
                </a:path>
                <a:path w="824230" h="1099185">
                  <a:moveTo>
                    <a:pt x="392938" y="562991"/>
                  </a:moveTo>
                  <a:lnTo>
                    <a:pt x="386842" y="562991"/>
                  </a:lnTo>
                  <a:lnTo>
                    <a:pt x="381888" y="569595"/>
                  </a:lnTo>
                  <a:lnTo>
                    <a:pt x="381888" y="577723"/>
                  </a:lnTo>
                  <a:lnTo>
                    <a:pt x="381888" y="585851"/>
                  </a:lnTo>
                  <a:lnTo>
                    <a:pt x="386842" y="592455"/>
                  </a:lnTo>
                  <a:lnTo>
                    <a:pt x="392938" y="592455"/>
                  </a:lnTo>
                  <a:lnTo>
                    <a:pt x="399033" y="592455"/>
                  </a:lnTo>
                  <a:lnTo>
                    <a:pt x="403987" y="585851"/>
                  </a:lnTo>
                  <a:lnTo>
                    <a:pt x="403987" y="577723"/>
                  </a:lnTo>
                  <a:lnTo>
                    <a:pt x="403987" y="569595"/>
                  </a:lnTo>
                  <a:lnTo>
                    <a:pt x="399033" y="562991"/>
                  </a:lnTo>
                  <a:lnTo>
                    <a:pt x="392938" y="562991"/>
                  </a:lnTo>
                  <a:close/>
                </a:path>
                <a:path w="824230" h="1099185">
                  <a:moveTo>
                    <a:pt x="303530" y="678688"/>
                  </a:moveTo>
                  <a:lnTo>
                    <a:pt x="331237" y="692975"/>
                  </a:lnTo>
                  <a:lnTo>
                    <a:pt x="359743" y="697738"/>
                  </a:lnTo>
                  <a:lnTo>
                    <a:pt x="388272" y="692975"/>
                  </a:lnTo>
                  <a:lnTo>
                    <a:pt x="416051" y="678688"/>
                  </a:lnTo>
                </a:path>
              </a:pathLst>
            </a:custGeom>
            <a:ln w="255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71638" y="4903470"/>
              <a:ext cx="205104" cy="273050"/>
            </a:xfrm>
            <a:custGeom>
              <a:avLst/>
              <a:gdLst/>
              <a:ahLst/>
              <a:cxnLst/>
              <a:rect l="l" t="t" r="r" b="b"/>
              <a:pathLst>
                <a:path w="205105" h="273050">
                  <a:moveTo>
                    <a:pt x="102425" y="0"/>
                  </a:moveTo>
                  <a:lnTo>
                    <a:pt x="62557" y="10721"/>
                  </a:lnTo>
                  <a:lnTo>
                    <a:pt x="30000" y="39957"/>
                  </a:lnTo>
                  <a:lnTo>
                    <a:pt x="8049" y="83313"/>
                  </a:lnTo>
                  <a:lnTo>
                    <a:pt x="0" y="136397"/>
                  </a:lnTo>
                  <a:lnTo>
                    <a:pt x="8049" y="189482"/>
                  </a:lnTo>
                  <a:lnTo>
                    <a:pt x="30000" y="232838"/>
                  </a:lnTo>
                  <a:lnTo>
                    <a:pt x="62557" y="262074"/>
                  </a:lnTo>
                  <a:lnTo>
                    <a:pt x="102425" y="272795"/>
                  </a:lnTo>
                  <a:lnTo>
                    <a:pt x="142291" y="262074"/>
                  </a:lnTo>
                  <a:lnTo>
                    <a:pt x="174844" y="232838"/>
                  </a:lnTo>
                  <a:lnTo>
                    <a:pt x="196790" y="189482"/>
                  </a:lnTo>
                  <a:lnTo>
                    <a:pt x="204838" y="136397"/>
                  </a:lnTo>
                  <a:lnTo>
                    <a:pt x="196790" y="83313"/>
                  </a:lnTo>
                  <a:lnTo>
                    <a:pt x="174844" y="39957"/>
                  </a:lnTo>
                  <a:lnTo>
                    <a:pt x="142291" y="10721"/>
                  </a:lnTo>
                  <a:lnTo>
                    <a:pt x="102425" y="0"/>
                  </a:lnTo>
                  <a:close/>
                </a:path>
                <a:path w="205105" h="273050">
                  <a:moveTo>
                    <a:pt x="69278" y="80136"/>
                  </a:moveTo>
                  <a:lnTo>
                    <a:pt x="63169" y="80136"/>
                  </a:lnTo>
                  <a:lnTo>
                    <a:pt x="58229" y="86740"/>
                  </a:lnTo>
                  <a:lnTo>
                    <a:pt x="58229" y="94868"/>
                  </a:lnTo>
                  <a:lnTo>
                    <a:pt x="58229" y="102996"/>
                  </a:lnTo>
                  <a:lnTo>
                    <a:pt x="63169" y="109600"/>
                  </a:lnTo>
                  <a:lnTo>
                    <a:pt x="69278" y="109600"/>
                  </a:lnTo>
                  <a:lnTo>
                    <a:pt x="75374" y="109600"/>
                  </a:lnTo>
                  <a:lnTo>
                    <a:pt x="80327" y="102996"/>
                  </a:lnTo>
                  <a:lnTo>
                    <a:pt x="80327" y="94868"/>
                  </a:lnTo>
                  <a:lnTo>
                    <a:pt x="80327" y="86740"/>
                  </a:lnTo>
                  <a:lnTo>
                    <a:pt x="75374" y="80136"/>
                  </a:lnTo>
                  <a:lnTo>
                    <a:pt x="69278" y="80136"/>
                  </a:lnTo>
                  <a:close/>
                </a:path>
                <a:path w="205105" h="273050">
                  <a:moveTo>
                    <a:pt x="135559" y="80136"/>
                  </a:moveTo>
                  <a:lnTo>
                    <a:pt x="129463" y="80136"/>
                  </a:lnTo>
                  <a:lnTo>
                    <a:pt x="124523" y="86740"/>
                  </a:lnTo>
                  <a:lnTo>
                    <a:pt x="124523" y="94868"/>
                  </a:lnTo>
                  <a:lnTo>
                    <a:pt x="124523" y="102996"/>
                  </a:lnTo>
                  <a:lnTo>
                    <a:pt x="129463" y="109600"/>
                  </a:lnTo>
                  <a:lnTo>
                    <a:pt x="135559" y="109600"/>
                  </a:lnTo>
                  <a:lnTo>
                    <a:pt x="141668" y="109600"/>
                  </a:lnTo>
                  <a:lnTo>
                    <a:pt x="146608" y="102996"/>
                  </a:lnTo>
                  <a:lnTo>
                    <a:pt x="146608" y="94868"/>
                  </a:lnTo>
                  <a:lnTo>
                    <a:pt x="146608" y="86740"/>
                  </a:lnTo>
                  <a:lnTo>
                    <a:pt x="141668" y="80136"/>
                  </a:lnTo>
                  <a:lnTo>
                    <a:pt x="135559" y="80136"/>
                  </a:lnTo>
                  <a:close/>
                </a:path>
                <a:path w="205105" h="273050">
                  <a:moveTo>
                    <a:pt x="46189" y="195960"/>
                  </a:moveTo>
                  <a:lnTo>
                    <a:pt x="73925" y="210248"/>
                  </a:lnTo>
                  <a:lnTo>
                    <a:pt x="102425" y="215010"/>
                  </a:lnTo>
                  <a:lnTo>
                    <a:pt x="130925" y="210248"/>
                  </a:lnTo>
                  <a:lnTo>
                    <a:pt x="158661" y="195960"/>
                  </a:lnTo>
                </a:path>
              </a:pathLst>
            </a:custGeom>
            <a:ln w="255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4173" y="3939667"/>
              <a:ext cx="308610" cy="1443355"/>
            </a:xfrm>
            <a:custGeom>
              <a:avLst/>
              <a:gdLst/>
              <a:ahLst/>
              <a:cxnLst/>
              <a:rect l="l" t="t" r="r" b="b"/>
              <a:pathLst>
                <a:path w="308610" h="1443354">
                  <a:moveTo>
                    <a:pt x="102489" y="0"/>
                  </a:moveTo>
                  <a:lnTo>
                    <a:pt x="62579" y="10723"/>
                  </a:lnTo>
                  <a:lnTo>
                    <a:pt x="30003" y="39973"/>
                  </a:lnTo>
                  <a:lnTo>
                    <a:pt x="8048" y="83367"/>
                  </a:lnTo>
                  <a:lnTo>
                    <a:pt x="0" y="136524"/>
                  </a:lnTo>
                  <a:lnTo>
                    <a:pt x="8048" y="189609"/>
                  </a:lnTo>
                  <a:lnTo>
                    <a:pt x="30003" y="232965"/>
                  </a:lnTo>
                  <a:lnTo>
                    <a:pt x="62579" y="262201"/>
                  </a:lnTo>
                  <a:lnTo>
                    <a:pt x="102489" y="272922"/>
                  </a:lnTo>
                  <a:lnTo>
                    <a:pt x="142325" y="262201"/>
                  </a:lnTo>
                  <a:lnTo>
                    <a:pt x="174863" y="232965"/>
                  </a:lnTo>
                  <a:lnTo>
                    <a:pt x="196804" y="189609"/>
                  </a:lnTo>
                  <a:lnTo>
                    <a:pt x="204851" y="136524"/>
                  </a:lnTo>
                  <a:lnTo>
                    <a:pt x="196804" y="83367"/>
                  </a:lnTo>
                  <a:lnTo>
                    <a:pt x="174863" y="39973"/>
                  </a:lnTo>
                  <a:lnTo>
                    <a:pt x="142325" y="10723"/>
                  </a:lnTo>
                  <a:lnTo>
                    <a:pt x="102489" y="0"/>
                  </a:lnTo>
                  <a:close/>
                </a:path>
                <a:path w="308610" h="1443354">
                  <a:moveTo>
                    <a:pt x="69342" y="80263"/>
                  </a:moveTo>
                  <a:lnTo>
                    <a:pt x="63246" y="80263"/>
                  </a:lnTo>
                  <a:lnTo>
                    <a:pt x="58293" y="86867"/>
                  </a:lnTo>
                  <a:lnTo>
                    <a:pt x="58293" y="94995"/>
                  </a:lnTo>
                  <a:lnTo>
                    <a:pt x="58293" y="103123"/>
                  </a:lnTo>
                  <a:lnTo>
                    <a:pt x="63246" y="109727"/>
                  </a:lnTo>
                  <a:lnTo>
                    <a:pt x="69342" y="109727"/>
                  </a:lnTo>
                  <a:lnTo>
                    <a:pt x="75438" y="109727"/>
                  </a:lnTo>
                  <a:lnTo>
                    <a:pt x="80390" y="103123"/>
                  </a:lnTo>
                  <a:lnTo>
                    <a:pt x="80390" y="94995"/>
                  </a:lnTo>
                  <a:lnTo>
                    <a:pt x="80390" y="86867"/>
                  </a:lnTo>
                  <a:lnTo>
                    <a:pt x="75438" y="80263"/>
                  </a:lnTo>
                  <a:lnTo>
                    <a:pt x="69342" y="80263"/>
                  </a:lnTo>
                  <a:close/>
                </a:path>
                <a:path w="308610" h="1443354">
                  <a:moveTo>
                    <a:pt x="135636" y="80263"/>
                  </a:moveTo>
                  <a:lnTo>
                    <a:pt x="129540" y="80263"/>
                  </a:lnTo>
                  <a:lnTo>
                    <a:pt x="124587" y="86867"/>
                  </a:lnTo>
                  <a:lnTo>
                    <a:pt x="124587" y="94995"/>
                  </a:lnTo>
                  <a:lnTo>
                    <a:pt x="124587" y="103123"/>
                  </a:lnTo>
                  <a:lnTo>
                    <a:pt x="129540" y="109727"/>
                  </a:lnTo>
                  <a:lnTo>
                    <a:pt x="135636" y="109727"/>
                  </a:lnTo>
                  <a:lnTo>
                    <a:pt x="141732" y="109727"/>
                  </a:lnTo>
                  <a:lnTo>
                    <a:pt x="146685" y="103123"/>
                  </a:lnTo>
                  <a:lnTo>
                    <a:pt x="146685" y="94995"/>
                  </a:lnTo>
                  <a:lnTo>
                    <a:pt x="146685" y="86867"/>
                  </a:lnTo>
                  <a:lnTo>
                    <a:pt x="141732" y="80263"/>
                  </a:lnTo>
                  <a:lnTo>
                    <a:pt x="135636" y="80263"/>
                  </a:lnTo>
                  <a:close/>
                </a:path>
                <a:path w="308610" h="1443354">
                  <a:moveTo>
                    <a:pt x="46228" y="195960"/>
                  </a:moveTo>
                  <a:lnTo>
                    <a:pt x="73933" y="210248"/>
                  </a:lnTo>
                  <a:lnTo>
                    <a:pt x="102425" y="215010"/>
                  </a:lnTo>
                  <a:lnTo>
                    <a:pt x="130917" y="210248"/>
                  </a:lnTo>
                  <a:lnTo>
                    <a:pt x="158623" y="195960"/>
                  </a:lnTo>
                </a:path>
                <a:path w="308610" h="1443354">
                  <a:moveTo>
                    <a:pt x="205740" y="1170050"/>
                  </a:moveTo>
                  <a:lnTo>
                    <a:pt x="165903" y="1180772"/>
                  </a:lnTo>
                  <a:lnTo>
                    <a:pt x="133365" y="1210008"/>
                  </a:lnTo>
                  <a:lnTo>
                    <a:pt x="111424" y="1253364"/>
                  </a:lnTo>
                  <a:lnTo>
                    <a:pt x="103378" y="1306448"/>
                  </a:lnTo>
                  <a:lnTo>
                    <a:pt x="111424" y="1359606"/>
                  </a:lnTo>
                  <a:lnTo>
                    <a:pt x="133365" y="1403000"/>
                  </a:lnTo>
                  <a:lnTo>
                    <a:pt x="165903" y="1432250"/>
                  </a:lnTo>
                  <a:lnTo>
                    <a:pt x="205740" y="1442973"/>
                  </a:lnTo>
                  <a:lnTo>
                    <a:pt x="245649" y="1432250"/>
                  </a:lnTo>
                  <a:lnTo>
                    <a:pt x="278225" y="1403000"/>
                  </a:lnTo>
                  <a:lnTo>
                    <a:pt x="300180" y="1359606"/>
                  </a:lnTo>
                  <a:lnTo>
                    <a:pt x="308228" y="1306448"/>
                  </a:lnTo>
                  <a:lnTo>
                    <a:pt x="300180" y="1253364"/>
                  </a:lnTo>
                  <a:lnTo>
                    <a:pt x="278225" y="1210008"/>
                  </a:lnTo>
                  <a:lnTo>
                    <a:pt x="245649" y="1180772"/>
                  </a:lnTo>
                  <a:lnTo>
                    <a:pt x="205740" y="1170050"/>
                  </a:lnTo>
                  <a:close/>
                </a:path>
                <a:path w="308610" h="1443354">
                  <a:moveTo>
                    <a:pt x="172593" y="1250314"/>
                  </a:moveTo>
                  <a:lnTo>
                    <a:pt x="166497" y="1250314"/>
                  </a:lnTo>
                  <a:lnTo>
                    <a:pt x="161544" y="1256918"/>
                  </a:lnTo>
                  <a:lnTo>
                    <a:pt x="161544" y="1265046"/>
                  </a:lnTo>
                  <a:lnTo>
                    <a:pt x="161544" y="1273174"/>
                  </a:lnTo>
                  <a:lnTo>
                    <a:pt x="166497" y="1279651"/>
                  </a:lnTo>
                  <a:lnTo>
                    <a:pt x="172593" y="1279651"/>
                  </a:lnTo>
                  <a:lnTo>
                    <a:pt x="178689" y="1279651"/>
                  </a:lnTo>
                  <a:lnTo>
                    <a:pt x="183642" y="1273174"/>
                  </a:lnTo>
                  <a:lnTo>
                    <a:pt x="183642" y="1265046"/>
                  </a:lnTo>
                  <a:lnTo>
                    <a:pt x="183642" y="1256918"/>
                  </a:lnTo>
                  <a:lnTo>
                    <a:pt x="178689" y="1250314"/>
                  </a:lnTo>
                  <a:lnTo>
                    <a:pt x="172593" y="1250314"/>
                  </a:lnTo>
                  <a:close/>
                </a:path>
                <a:path w="308610" h="1443354">
                  <a:moveTo>
                    <a:pt x="238887" y="1250314"/>
                  </a:moveTo>
                  <a:lnTo>
                    <a:pt x="232790" y="1250314"/>
                  </a:lnTo>
                  <a:lnTo>
                    <a:pt x="227838" y="1256918"/>
                  </a:lnTo>
                  <a:lnTo>
                    <a:pt x="227838" y="1265046"/>
                  </a:lnTo>
                  <a:lnTo>
                    <a:pt x="227838" y="1273174"/>
                  </a:lnTo>
                  <a:lnTo>
                    <a:pt x="232790" y="1279651"/>
                  </a:lnTo>
                  <a:lnTo>
                    <a:pt x="238887" y="1279651"/>
                  </a:lnTo>
                  <a:lnTo>
                    <a:pt x="244983" y="1279651"/>
                  </a:lnTo>
                  <a:lnTo>
                    <a:pt x="249935" y="1273174"/>
                  </a:lnTo>
                  <a:lnTo>
                    <a:pt x="249935" y="1265046"/>
                  </a:lnTo>
                  <a:lnTo>
                    <a:pt x="249935" y="1256918"/>
                  </a:lnTo>
                  <a:lnTo>
                    <a:pt x="244983" y="1250314"/>
                  </a:lnTo>
                  <a:lnTo>
                    <a:pt x="238887" y="1250314"/>
                  </a:lnTo>
                  <a:close/>
                </a:path>
                <a:path w="308610" h="1443354">
                  <a:moveTo>
                    <a:pt x="149479" y="1366011"/>
                  </a:moveTo>
                  <a:lnTo>
                    <a:pt x="177258" y="1380299"/>
                  </a:lnTo>
                  <a:lnTo>
                    <a:pt x="205787" y="1385061"/>
                  </a:lnTo>
                  <a:lnTo>
                    <a:pt x="234293" y="1380299"/>
                  </a:lnTo>
                  <a:lnTo>
                    <a:pt x="262001" y="1366011"/>
                  </a:lnTo>
                </a:path>
              </a:pathLst>
            </a:custGeom>
            <a:ln w="255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68324" y="3526790"/>
              <a:ext cx="205104" cy="273685"/>
            </a:xfrm>
            <a:custGeom>
              <a:avLst/>
              <a:gdLst/>
              <a:ahLst/>
              <a:cxnLst/>
              <a:rect l="l" t="t" r="r" b="b"/>
              <a:pathLst>
                <a:path w="205105" h="273685">
                  <a:moveTo>
                    <a:pt x="102412" y="0"/>
                  </a:moveTo>
                  <a:lnTo>
                    <a:pt x="62547" y="10743"/>
                  </a:lnTo>
                  <a:lnTo>
                    <a:pt x="29994" y="40036"/>
                  </a:lnTo>
                  <a:lnTo>
                    <a:pt x="8047" y="83474"/>
                  </a:lnTo>
                  <a:lnTo>
                    <a:pt x="0" y="136652"/>
                  </a:lnTo>
                  <a:lnTo>
                    <a:pt x="8047" y="189829"/>
                  </a:lnTo>
                  <a:lnTo>
                    <a:pt x="29994" y="233267"/>
                  </a:lnTo>
                  <a:lnTo>
                    <a:pt x="62547" y="262560"/>
                  </a:lnTo>
                  <a:lnTo>
                    <a:pt x="102412" y="273304"/>
                  </a:lnTo>
                  <a:lnTo>
                    <a:pt x="142280" y="262560"/>
                  </a:lnTo>
                  <a:lnTo>
                    <a:pt x="174837" y="233267"/>
                  </a:lnTo>
                  <a:lnTo>
                    <a:pt x="196788" y="189829"/>
                  </a:lnTo>
                  <a:lnTo>
                    <a:pt x="204838" y="136652"/>
                  </a:lnTo>
                  <a:lnTo>
                    <a:pt x="196788" y="83474"/>
                  </a:lnTo>
                  <a:lnTo>
                    <a:pt x="174837" y="40036"/>
                  </a:lnTo>
                  <a:lnTo>
                    <a:pt x="142280" y="10743"/>
                  </a:lnTo>
                  <a:lnTo>
                    <a:pt x="102412" y="0"/>
                  </a:lnTo>
                  <a:close/>
                </a:path>
                <a:path w="205105" h="273685">
                  <a:moveTo>
                    <a:pt x="69265" y="80391"/>
                  </a:moveTo>
                  <a:lnTo>
                    <a:pt x="63169" y="80391"/>
                  </a:lnTo>
                  <a:lnTo>
                    <a:pt x="58216" y="86995"/>
                  </a:lnTo>
                  <a:lnTo>
                    <a:pt x="58216" y="95123"/>
                  </a:lnTo>
                  <a:lnTo>
                    <a:pt x="58216" y="103251"/>
                  </a:lnTo>
                  <a:lnTo>
                    <a:pt x="63169" y="109855"/>
                  </a:lnTo>
                  <a:lnTo>
                    <a:pt x="69265" y="109855"/>
                  </a:lnTo>
                  <a:lnTo>
                    <a:pt x="75374" y="109855"/>
                  </a:lnTo>
                  <a:lnTo>
                    <a:pt x="80314" y="103251"/>
                  </a:lnTo>
                  <a:lnTo>
                    <a:pt x="80314" y="95123"/>
                  </a:lnTo>
                  <a:lnTo>
                    <a:pt x="80314" y="86995"/>
                  </a:lnTo>
                  <a:lnTo>
                    <a:pt x="75374" y="80391"/>
                  </a:lnTo>
                  <a:lnTo>
                    <a:pt x="69265" y="80391"/>
                  </a:lnTo>
                  <a:close/>
                </a:path>
                <a:path w="205105" h="273685">
                  <a:moveTo>
                    <a:pt x="135559" y="80391"/>
                  </a:moveTo>
                  <a:lnTo>
                    <a:pt x="129451" y="80391"/>
                  </a:lnTo>
                  <a:lnTo>
                    <a:pt x="124510" y="86995"/>
                  </a:lnTo>
                  <a:lnTo>
                    <a:pt x="124510" y="95123"/>
                  </a:lnTo>
                  <a:lnTo>
                    <a:pt x="124510" y="103251"/>
                  </a:lnTo>
                  <a:lnTo>
                    <a:pt x="129451" y="109855"/>
                  </a:lnTo>
                  <a:lnTo>
                    <a:pt x="135559" y="109855"/>
                  </a:lnTo>
                  <a:lnTo>
                    <a:pt x="141655" y="109855"/>
                  </a:lnTo>
                  <a:lnTo>
                    <a:pt x="146608" y="103251"/>
                  </a:lnTo>
                  <a:lnTo>
                    <a:pt x="146608" y="95123"/>
                  </a:lnTo>
                  <a:lnTo>
                    <a:pt x="146608" y="86995"/>
                  </a:lnTo>
                  <a:lnTo>
                    <a:pt x="141655" y="80391"/>
                  </a:lnTo>
                  <a:lnTo>
                    <a:pt x="135559" y="80391"/>
                  </a:lnTo>
                  <a:close/>
                </a:path>
                <a:path w="205105" h="273685">
                  <a:moveTo>
                    <a:pt x="46177" y="196215"/>
                  </a:moveTo>
                  <a:lnTo>
                    <a:pt x="73912" y="210502"/>
                  </a:lnTo>
                  <a:lnTo>
                    <a:pt x="102412" y="215265"/>
                  </a:lnTo>
                  <a:lnTo>
                    <a:pt x="130912" y="210502"/>
                  </a:lnTo>
                  <a:lnTo>
                    <a:pt x="158648" y="196215"/>
                  </a:lnTo>
                </a:path>
              </a:pathLst>
            </a:custGeom>
            <a:ln w="255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4597" y="4146042"/>
              <a:ext cx="205104" cy="273685"/>
            </a:xfrm>
            <a:custGeom>
              <a:avLst/>
              <a:gdLst/>
              <a:ahLst/>
              <a:cxnLst/>
              <a:rect l="l" t="t" r="r" b="b"/>
              <a:pathLst>
                <a:path w="205105" h="273685">
                  <a:moveTo>
                    <a:pt x="102425" y="0"/>
                  </a:moveTo>
                  <a:lnTo>
                    <a:pt x="62557" y="10723"/>
                  </a:lnTo>
                  <a:lnTo>
                    <a:pt x="30000" y="39973"/>
                  </a:lnTo>
                  <a:lnTo>
                    <a:pt x="8049" y="83367"/>
                  </a:lnTo>
                  <a:lnTo>
                    <a:pt x="0" y="136524"/>
                  </a:lnTo>
                  <a:lnTo>
                    <a:pt x="8049" y="189755"/>
                  </a:lnTo>
                  <a:lnTo>
                    <a:pt x="30000" y="233187"/>
                  </a:lnTo>
                  <a:lnTo>
                    <a:pt x="62557" y="262451"/>
                  </a:lnTo>
                  <a:lnTo>
                    <a:pt x="102425" y="273176"/>
                  </a:lnTo>
                  <a:lnTo>
                    <a:pt x="142285" y="262451"/>
                  </a:lnTo>
                  <a:lnTo>
                    <a:pt x="174825" y="233187"/>
                  </a:lnTo>
                  <a:lnTo>
                    <a:pt x="196758" y="189755"/>
                  </a:lnTo>
                  <a:lnTo>
                    <a:pt x="204800" y="136524"/>
                  </a:lnTo>
                  <a:lnTo>
                    <a:pt x="196758" y="83367"/>
                  </a:lnTo>
                  <a:lnTo>
                    <a:pt x="174825" y="39973"/>
                  </a:lnTo>
                  <a:lnTo>
                    <a:pt x="142285" y="10723"/>
                  </a:lnTo>
                  <a:lnTo>
                    <a:pt x="102425" y="0"/>
                  </a:lnTo>
                  <a:close/>
                </a:path>
                <a:path w="205105" h="273685">
                  <a:moveTo>
                    <a:pt x="69278" y="80263"/>
                  </a:moveTo>
                  <a:lnTo>
                    <a:pt x="63182" y="80263"/>
                  </a:lnTo>
                  <a:lnTo>
                    <a:pt x="58229" y="86867"/>
                  </a:lnTo>
                  <a:lnTo>
                    <a:pt x="58229" y="94995"/>
                  </a:lnTo>
                  <a:lnTo>
                    <a:pt x="58229" y="103123"/>
                  </a:lnTo>
                  <a:lnTo>
                    <a:pt x="63182" y="109727"/>
                  </a:lnTo>
                  <a:lnTo>
                    <a:pt x="69278" y="109727"/>
                  </a:lnTo>
                  <a:lnTo>
                    <a:pt x="75374" y="109727"/>
                  </a:lnTo>
                  <a:lnTo>
                    <a:pt x="80327" y="103123"/>
                  </a:lnTo>
                  <a:lnTo>
                    <a:pt x="80327" y="94995"/>
                  </a:lnTo>
                  <a:lnTo>
                    <a:pt x="80327" y="86867"/>
                  </a:lnTo>
                  <a:lnTo>
                    <a:pt x="75374" y="80263"/>
                  </a:lnTo>
                  <a:lnTo>
                    <a:pt x="69278" y="80263"/>
                  </a:lnTo>
                  <a:close/>
                </a:path>
                <a:path w="205105" h="273685">
                  <a:moveTo>
                    <a:pt x="135572" y="80263"/>
                  </a:moveTo>
                  <a:lnTo>
                    <a:pt x="129463" y="80263"/>
                  </a:lnTo>
                  <a:lnTo>
                    <a:pt x="124523" y="86867"/>
                  </a:lnTo>
                  <a:lnTo>
                    <a:pt x="124523" y="94995"/>
                  </a:lnTo>
                  <a:lnTo>
                    <a:pt x="124523" y="103123"/>
                  </a:lnTo>
                  <a:lnTo>
                    <a:pt x="129463" y="109727"/>
                  </a:lnTo>
                  <a:lnTo>
                    <a:pt x="135572" y="109727"/>
                  </a:lnTo>
                  <a:lnTo>
                    <a:pt x="141668" y="109727"/>
                  </a:lnTo>
                  <a:lnTo>
                    <a:pt x="146608" y="103123"/>
                  </a:lnTo>
                  <a:lnTo>
                    <a:pt x="146608" y="94995"/>
                  </a:lnTo>
                  <a:lnTo>
                    <a:pt x="146608" y="86867"/>
                  </a:lnTo>
                  <a:lnTo>
                    <a:pt x="141668" y="80263"/>
                  </a:lnTo>
                  <a:lnTo>
                    <a:pt x="135572" y="80263"/>
                  </a:lnTo>
                  <a:close/>
                </a:path>
                <a:path w="205105" h="273685">
                  <a:moveTo>
                    <a:pt x="46189" y="196214"/>
                  </a:moveTo>
                  <a:lnTo>
                    <a:pt x="73925" y="210502"/>
                  </a:lnTo>
                  <a:lnTo>
                    <a:pt x="102425" y="215264"/>
                  </a:lnTo>
                  <a:lnTo>
                    <a:pt x="130925" y="210502"/>
                  </a:lnTo>
                  <a:lnTo>
                    <a:pt x="158661" y="196214"/>
                  </a:lnTo>
                </a:path>
              </a:pathLst>
            </a:custGeom>
            <a:ln w="2556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68324" y="2633218"/>
              <a:ext cx="1701800" cy="2887980"/>
            </a:xfrm>
            <a:custGeom>
              <a:avLst/>
              <a:gdLst/>
              <a:ahLst/>
              <a:cxnLst/>
              <a:rect l="l" t="t" r="r" b="b"/>
              <a:pathLst>
                <a:path w="1701800" h="2887979">
                  <a:moveTo>
                    <a:pt x="411962" y="687324"/>
                  </a:moveTo>
                  <a:lnTo>
                    <a:pt x="372126" y="698049"/>
                  </a:lnTo>
                  <a:lnTo>
                    <a:pt x="339588" y="727313"/>
                  </a:lnTo>
                  <a:lnTo>
                    <a:pt x="317647" y="770745"/>
                  </a:lnTo>
                  <a:lnTo>
                    <a:pt x="309600" y="823976"/>
                  </a:lnTo>
                  <a:lnTo>
                    <a:pt x="317647" y="877133"/>
                  </a:lnTo>
                  <a:lnTo>
                    <a:pt x="339588" y="920527"/>
                  </a:lnTo>
                  <a:lnTo>
                    <a:pt x="372126" y="949777"/>
                  </a:lnTo>
                  <a:lnTo>
                    <a:pt x="411962" y="960501"/>
                  </a:lnTo>
                  <a:lnTo>
                    <a:pt x="451872" y="949777"/>
                  </a:lnTo>
                  <a:lnTo>
                    <a:pt x="484447" y="920527"/>
                  </a:lnTo>
                  <a:lnTo>
                    <a:pt x="506402" y="877133"/>
                  </a:lnTo>
                  <a:lnTo>
                    <a:pt x="514451" y="823976"/>
                  </a:lnTo>
                  <a:lnTo>
                    <a:pt x="506402" y="770745"/>
                  </a:lnTo>
                  <a:lnTo>
                    <a:pt x="484447" y="727313"/>
                  </a:lnTo>
                  <a:lnTo>
                    <a:pt x="451872" y="698049"/>
                  </a:lnTo>
                  <a:lnTo>
                    <a:pt x="411962" y="687324"/>
                  </a:lnTo>
                  <a:close/>
                </a:path>
                <a:path w="1701800" h="2887979">
                  <a:moveTo>
                    <a:pt x="378866" y="767588"/>
                  </a:moveTo>
                  <a:lnTo>
                    <a:pt x="372770" y="767588"/>
                  </a:lnTo>
                  <a:lnTo>
                    <a:pt x="367817" y="774192"/>
                  </a:lnTo>
                  <a:lnTo>
                    <a:pt x="367817" y="782320"/>
                  </a:lnTo>
                  <a:lnTo>
                    <a:pt x="367817" y="790448"/>
                  </a:lnTo>
                  <a:lnTo>
                    <a:pt x="372770" y="797052"/>
                  </a:lnTo>
                  <a:lnTo>
                    <a:pt x="378866" y="797052"/>
                  </a:lnTo>
                  <a:lnTo>
                    <a:pt x="384975" y="797052"/>
                  </a:lnTo>
                  <a:lnTo>
                    <a:pt x="389915" y="790448"/>
                  </a:lnTo>
                  <a:lnTo>
                    <a:pt x="389915" y="782320"/>
                  </a:lnTo>
                  <a:lnTo>
                    <a:pt x="389915" y="774192"/>
                  </a:lnTo>
                  <a:lnTo>
                    <a:pt x="384975" y="767588"/>
                  </a:lnTo>
                  <a:lnTo>
                    <a:pt x="378866" y="767588"/>
                  </a:lnTo>
                  <a:close/>
                </a:path>
                <a:path w="1701800" h="2887979">
                  <a:moveTo>
                    <a:pt x="445109" y="767588"/>
                  </a:moveTo>
                  <a:lnTo>
                    <a:pt x="439013" y="767588"/>
                  </a:lnTo>
                  <a:lnTo>
                    <a:pt x="434060" y="774192"/>
                  </a:lnTo>
                  <a:lnTo>
                    <a:pt x="434060" y="782320"/>
                  </a:lnTo>
                  <a:lnTo>
                    <a:pt x="434060" y="790448"/>
                  </a:lnTo>
                  <a:lnTo>
                    <a:pt x="439013" y="797052"/>
                  </a:lnTo>
                  <a:lnTo>
                    <a:pt x="445109" y="797052"/>
                  </a:lnTo>
                  <a:lnTo>
                    <a:pt x="451205" y="797052"/>
                  </a:lnTo>
                  <a:lnTo>
                    <a:pt x="456158" y="790448"/>
                  </a:lnTo>
                  <a:lnTo>
                    <a:pt x="456158" y="782320"/>
                  </a:lnTo>
                  <a:lnTo>
                    <a:pt x="456158" y="774192"/>
                  </a:lnTo>
                  <a:lnTo>
                    <a:pt x="451205" y="767588"/>
                  </a:lnTo>
                  <a:lnTo>
                    <a:pt x="445109" y="767588"/>
                  </a:lnTo>
                  <a:close/>
                </a:path>
                <a:path w="1701800" h="2887979">
                  <a:moveTo>
                    <a:pt x="355777" y="883539"/>
                  </a:moveTo>
                  <a:lnTo>
                    <a:pt x="383518" y="897826"/>
                  </a:lnTo>
                  <a:lnTo>
                    <a:pt x="412024" y="902589"/>
                  </a:lnTo>
                  <a:lnTo>
                    <a:pt x="440518" y="897826"/>
                  </a:lnTo>
                  <a:lnTo>
                    <a:pt x="468223" y="883539"/>
                  </a:lnTo>
                </a:path>
                <a:path w="1701800" h="2887979">
                  <a:moveTo>
                    <a:pt x="102412" y="68072"/>
                  </a:moveTo>
                  <a:lnTo>
                    <a:pt x="62547" y="78815"/>
                  </a:lnTo>
                  <a:lnTo>
                    <a:pt x="29994" y="108108"/>
                  </a:lnTo>
                  <a:lnTo>
                    <a:pt x="8047" y="151546"/>
                  </a:lnTo>
                  <a:lnTo>
                    <a:pt x="0" y="204724"/>
                  </a:lnTo>
                  <a:lnTo>
                    <a:pt x="8047" y="257901"/>
                  </a:lnTo>
                  <a:lnTo>
                    <a:pt x="29994" y="301339"/>
                  </a:lnTo>
                  <a:lnTo>
                    <a:pt x="62547" y="330632"/>
                  </a:lnTo>
                  <a:lnTo>
                    <a:pt x="102412" y="341376"/>
                  </a:lnTo>
                  <a:lnTo>
                    <a:pt x="142280" y="330632"/>
                  </a:lnTo>
                  <a:lnTo>
                    <a:pt x="174837" y="301339"/>
                  </a:lnTo>
                  <a:lnTo>
                    <a:pt x="196788" y="257901"/>
                  </a:lnTo>
                  <a:lnTo>
                    <a:pt x="204838" y="204724"/>
                  </a:lnTo>
                  <a:lnTo>
                    <a:pt x="196788" y="151546"/>
                  </a:lnTo>
                  <a:lnTo>
                    <a:pt x="174837" y="108108"/>
                  </a:lnTo>
                  <a:lnTo>
                    <a:pt x="142280" y="78815"/>
                  </a:lnTo>
                  <a:lnTo>
                    <a:pt x="102412" y="68072"/>
                  </a:lnTo>
                  <a:close/>
                </a:path>
                <a:path w="1701800" h="2887979">
                  <a:moveTo>
                    <a:pt x="69265" y="148462"/>
                  </a:moveTo>
                  <a:lnTo>
                    <a:pt x="63169" y="148462"/>
                  </a:lnTo>
                  <a:lnTo>
                    <a:pt x="58216" y="155067"/>
                  </a:lnTo>
                  <a:lnTo>
                    <a:pt x="58216" y="163195"/>
                  </a:lnTo>
                  <a:lnTo>
                    <a:pt x="58216" y="171323"/>
                  </a:lnTo>
                  <a:lnTo>
                    <a:pt x="63169" y="177927"/>
                  </a:lnTo>
                  <a:lnTo>
                    <a:pt x="69265" y="177927"/>
                  </a:lnTo>
                  <a:lnTo>
                    <a:pt x="75374" y="177927"/>
                  </a:lnTo>
                  <a:lnTo>
                    <a:pt x="80314" y="171323"/>
                  </a:lnTo>
                  <a:lnTo>
                    <a:pt x="80314" y="163195"/>
                  </a:lnTo>
                  <a:lnTo>
                    <a:pt x="80314" y="155067"/>
                  </a:lnTo>
                  <a:lnTo>
                    <a:pt x="75374" y="148462"/>
                  </a:lnTo>
                  <a:lnTo>
                    <a:pt x="69265" y="148462"/>
                  </a:lnTo>
                  <a:close/>
                </a:path>
                <a:path w="1701800" h="2887979">
                  <a:moveTo>
                    <a:pt x="135559" y="148462"/>
                  </a:moveTo>
                  <a:lnTo>
                    <a:pt x="129451" y="148462"/>
                  </a:lnTo>
                  <a:lnTo>
                    <a:pt x="124510" y="155067"/>
                  </a:lnTo>
                  <a:lnTo>
                    <a:pt x="124510" y="163195"/>
                  </a:lnTo>
                  <a:lnTo>
                    <a:pt x="124510" y="171323"/>
                  </a:lnTo>
                  <a:lnTo>
                    <a:pt x="129451" y="177927"/>
                  </a:lnTo>
                  <a:lnTo>
                    <a:pt x="135559" y="177927"/>
                  </a:lnTo>
                  <a:lnTo>
                    <a:pt x="141655" y="177927"/>
                  </a:lnTo>
                  <a:lnTo>
                    <a:pt x="146608" y="171323"/>
                  </a:lnTo>
                  <a:lnTo>
                    <a:pt x="146608" y="163195"/>
                  </a:lnTo>
                  <a:lnTo>
                    <a:pt x="146608" y="155067"/>
                  </a:lnTo>
                  <a:lnTo>
                    <a:pt x="141655" y="148462"/>
                  </a:lnTo>
                  <a:lnTo>
                    <a:pt x="135559" y="148462"/>
                  </a:lnTo>
                  <a:close/>
                </a:path>
                <a:path w="1701800" h="2887979">
                  <a:moveTo>
                    <a:pt x="46177" y="264287"/>
                  </a:moveTo>
                  <a:lnTo>
                    <a:pt x="73912" y="278574"/>
                  </a:lnTo>
                  <a:lnTo>
                    <a:pt x="102412" y="283337"/>
                  </a:lnTo>
                  <a:lnTo>
                    <a:pt x="130912" y="278574"/>
                  </a:lnTo>
                  <a:lnTo>
                    <a:pt x="158648" y="264287"/>
                  </a:lnTo>
                </a:path>
                <a:path w="1701800" h="2887979">
                  <a:moveTo>
                    <a:pt x="1031214" y="825500"/>
                  </a:moveTo>
                  <a:lnTo>
                    <a:pt x="991378" y="836223"/>
                  </a:lnTo>
                  <a:lnTo>
                    <a:pt x="958840" y="865473"/>
                  </a:lnTo>
                  <a:lnTo>
                    <a:pt x="936899" y="908867"/>
                  </a:lnTo>
                  <a:lnTo>
                    <a:pt x="928852" y="962025"/>
                  </a:lnTo>
                  <a:lnTo>
                    <a:pt x="936899" y="1015109"/>
                  </a:lnTo>
                  <a:lnTo>
                    <a:pt x="958840" y="1058465"/>
                  </a:lnTo>
                  <a:lnTo>
                    <a:pt x="991378" y="1087701"/>
                  </a:lnTo>
                  <a:lnTo>
                    <a:pt x="1031214" y="1098423"/>
                  </a:lnTo>
                  <a:lnTo>
                    <a:pt x="1071050" y="1087701"/>
                  </a:lnTo>
                  <a:lnTo>
                    <a:pt x="1103588" y="1058465"/>
                  </a:lnTo>
                  <a:lnTo>
                    <a:pt x="1125529" y="1015109"/>
                  </a:lnTo>
                  <a:lnTo>
                    <a:pt x="1133576" y="962025"/>
                  </a:lnTo>
                  <a:lnTo>
                    <a:pt x="1125529" y="908867"/>
                  </a:lnTo>
                  <a:lnTo>
                    <a:pt x="1103588" y="865473"/>
                  </a:lnTo>
                  <a:lnTo>
                    <a:pt x="1071050" y="836223"/>
                  </a:lnTo>
                  <a:lnTo>
                    <a:pt x="1031214" y="825500"/>
                  </a:lnTo>
                  <a:close/>
                </a:path>
                <a:path w="1701800" h="2887979">
                  <a:moveTo>
                    <a:pt x="998067" y="905764"/>
                  </a:moveTo>
                  <a:lnTo>
                    <a:pt x="991971" y="905764"/>
                  </a:lnTo>
                  <a:lnTo>
                    <a:pt x="987018" y="912368"/>
                  </a:lnTo>
                  <a:lnTo>
                    <a:pt x="987018" y="920496"/>
                  </a:lnTo>
                  <a:lnTo>
                    <a:pt x="987018" y="928624"/>
                  </a:lnTo>
                  <a:lnTo>
                    <a:pt x="991971" y="935228"/>
                  </a:lnTo>
                  <a:lnTo>
                    <a:pt x="998067" y="935228"/>
                  </a:lnTo>
                  <a:lnTo>
                    <a:pt x="1004163" y="935228"/>
                  </a:lnTo>
                  <a:lnTo>
                    <a:pt x="1009116" y="928624"/>
                  </a:lnTo>
                  <a:lnTo>
                    <a:pt x="1009116" y="920496"/>
                  </a:lnTo>
                  <a:lnTo>
                    <a:pt x="1009116" y="912368"/>
                  </a:lnTo>
                  <a:lnTo>
                    <a:pt x="1004163" y="905764"/>
                  </a:lnTo>
                  <a:lnTo>
                    <a:pt x="998067" y="905764"/>
                  </a:lnTo>
                  <a:close/>
                </a:path>
                <a:path w="1701800" h="2887979">
                  <a:moveTo>
                    <a:pt x="1064361" y="905764"/>
                  </a:moveTo>
                  <a:lnTo>
                    <a:pt x="1058265" y="905764"/>
                  </a:lnTo>
                  <a:lnTo>
                    <a:pt x="1053312" y="912368"/>
                  </a:lnTo>
                  <a:lnTo>
                    <a:pt x="1053312" y="920496"/>
                  </a:lnTo>
                  <a:lnTo>
                    <a:pt x="1053312" y="928624"/>
                  </a:lnTo>
                  <a:lnTo>
                    <a:pt x="1058265" y="935228"/>
                  </a:lnTo>
                  <a:lnTo>
                    <a:pt x="1064361" y="935228"/>
                  </a:lnTo>
                  <a:lnTo>
                    <a:pt x="1070457" y="935228"/>
                  </a:lnTo>
                  <a:lnTo>
                    <a:pt x="1075410" y="928624"/>
                  </a:lnTo>
                  <a:lnTo>
                    <a:pt x="1075410" y="920496"/>
                  </a:lnTo>
                  <a:lnTo>
                    <a:pt x="1075410" y="912368"/>
                  </a:lnTo>
                  <a:lnTo>
                    <a:pt x="1070457" y="905764"/>
                  </a:lnTo>
                  <a:lnTo>
                    <a:pt x="1064361" y="905764"/>
                  </a:lnTo>
                  <a:close/>
                </a:path>
                <a:path w="1701800" h="2887979">
                  <a:moveTo>
                    <a:pt x="974953" y="1021461"/>
                  </a:moveTo>
                  <a:lnTo>
                    <a:pt x="1002715" y="1035748"/>
                  </a:lnTo>
                  <a:lnTo>
                    <a:pt x="1031214" y="1040511"/>
                  </a:lnTo>
                  <a:lnTo>
                    <a:pt x="1059714" y="1035748"/>
                  </a:lnTo>
                  <a:lnTo>
                    <a:pt x="1087475" y="1021461"/>
                  </a:lnTo>
                </a:path>
                <a:path w="1701800" h="2887979">
                  <a:moveTo>
                    <a:pt x="1237462" y="1100201"/>
                  </a:moveTo>
                  <a:lnTo>
                    <a:pt x="1197626" y="1110922"/>
                  </a:lnTo>
                  <a:lnTo>
                    <a:pt x="1165088" y="1140158"/>
                  </a:lnTo>
                  <a:lnTo>
                    <a:pt x="1143147" y="1183514"/>
                  </a:lnTo>
                  <a:lnTo>
                    <a:pt x="1135100" y="1236599"/>
                  </a:lnTo>
                  <a:lnTo>
                    <a:pt x="1143147" y="1289756"/>
                  </a:lnTo>
                  <a:lnTo>
                    <a:pt x="1165088" y="1333150"/>
                  </a:lnTo>
                  <a:lnTo>
                    <a:pt x="1197626" y="1362400"/>
                  </a:lnTo>
                  <a:lnTo>
                    <a:pt x="1237462" y="1373124"/>
                  </a:lnTo>
                  <a:lnTo>
                    <a:pt x="1277372" y="1362400"/>
                  </a:lnTo>
                  <a:lnTo>
                    <a:pt x="1309947" y="1333150"/>
                  </a:lnTo>
                  <a:lnTo>
                    <a:pt x="1331902" y="1289756"/>
                  </a:lnTo>
                  <a:lnTo>
                    <a:pt x="1339951" y="1236599"/>
                  </a:lnTo>
                  <a:lnTo>
                    <a:pt x="1331902" y="1183514"/>
                  </a:lnTo>
                  <a:lnTo>
                    <a:pt x="1309947" y="1140158"/>
                  </a:lnTo>
                  <a:lnTo>
                    <a:pt x="1277372" y="1110922"/>
                  </a:lnTo>
                  <a:lnTo>
                    <a:pt x="1237462" y="1100201"/>
                  </a:lnTo>
                  <a:close/>
                </a:path>
                <a:path w="1701800" h="2887979">
                  <a:moveTo>
                    <a:pt x="1204315" y="1180465"/>
                  </a:moveTo>
                  <a:lnTo>
                    <a:pt x="1198219" y="1180465"/>
                  </a:lnTo>
                  <a:lnTo>
                    <a:pt x="1193266" y="1187069"/>
                  </a:lnTo>
                  <a:lnTo>
                    <a:pt x="1193266" y="1195197"/>
                  </a:lnTo>
                  <a:lnTo>
                    <a:pt x="1193266" y="1203325"/>
                  </a:lnTo>
                  <a:lnTo>
                    <a:pt x="1198219" y="1209929"/>
                  </a:lnTo>
                  <a:lnTo>
                    <a:pt x="1204315" y="1209929"/>
                  </a:lnTo>
                  <a:lnTo>
                    <a:pt x="1210411" y="1209929"/>
                  </a:lnTo>
                  <a:lnTo>
                    <a:pt x="1215364" y="1203325"/>
                  </a:lnTo>
                  <a:lnTo>
                    <a:pt x="1215364" y="1195197"/>
                  </a:lnTo>
                  <a:lnTo>
                    <a:pt x="1215364" y="1187069"/>
                  </a:lnTo>
                  <a:lnTo>
                    <a:pt x="1210411" y="1180465"/>
                  </a:lnTo>
                  <a:lnTo>
                    <a:pt x="1204315" y="1180465"/>
                  </a:lnTo>
                  <a:close/>
                </a:path>
                <a:path w="1701800" h="2887979">
                  <a:moveTo>
                    <a:pt x="1270609" y="1180465"/>
                  </a:moveTo>
                  <a:lnTo>
                    <a:pt x="1264513" y="1180465"/>
                  </a:lnTo>
                  <a:lnTo>
                    <a:pt x="1259560" y="1187069"/>
                  </a:lnTo>
                  <a:lnTo>
                    <a:pt x="1259560" y="1195197"/>
                  </a:lnTo>
                  <a:lnTo>
                    <a:pt x="1259560" y="1203325"/>
                  </a:lnTo>
                  <a:lnTo>
                    <a:pt x="1264513" y="1209929"/>
                  </a:lnTo>
                  <a:lnTo>
                    <a:pt x="1270609" y="1209929"/>
                  </a:lnTo>
                  <a:lnTo>
                    <a:pt x="1276705" y="1209929"/>
                  </a:lnTo>
                  <a:lnTo>
                    <a:pt x="1281658" y="1203325"/>
                  </a:lnTo>
                  <a:lnTo>
                    <a:pt x="1281658" y="1195197"/>
                  </a:lnTo>
                  <a:lnTo>
                    <a:pt x="1281658" y="1187069"/>
                  </a:lnTo>
                  <a:lnTo>
                    <a:pt x="1276705" y="1180465"/>
                  </a:lnTo>
                  <a:lnTo>
                    <a:pt x="1270609" y="1180465"/>
                  </a:lnTo>
                  <a:close/>
                </a:path>
                <a:path w="1701800" h="2887979">
                  <a:moveTo>
                    <a:pt x="1181201" y="1296162"/>
                  </a:moveTo>
                  <a:lnTo>
                    <a:pt x="1208980" y="1310449"/>
                  </a:lnTo>
                  <a:lnTo>
                    <a:pt x="1237510" y="1315212"/>
                  </a:lnTo>
                  <a:lnTo>
                    <a:pt x="1266015" y="1310449"/>
                  </a:lnTo>
                  <a:lnTo>
                    <a:pt x="1293723" y="1296162"/>
                  </a:lnTo>
                </a:path>
                <a:path w="1701800" h="2887979">
                  <a:moveTo>
                    <a:pt x="1599285" y="0"/>
                  </a:moveTo>
                  <a:lnTo>
                    <a:pt x="1559449" y="10723"/>
                  </a:lnTo>
                  <a:lnTo>
                    <a:pt x="1526911" y="39973"/>
                  </a:lnTo>
                  <a:lnTo>
                    <a:pt x="1504970" y="83367"/>
                  </a:lnTo>
                  <a:lnTo>
                    <a:pt x="1496923" y="136525"/>
                  </a:lnTo>
                  <a:lnTo>
                    <a:pt x="1504970" y="189609"/>
                  </a:lnTo>
                  <a:lnTo>
                    <a:pt x="1526911" y="232965"/>
                  </a:lnTo>
                  <a:lnTo>
                    <a:pt x="1559449" y="262201"/>
                  </a:lnTo>
                  <a:lnTo>
                    <a:pt x="1599285" y="272923"/>
                  </a:lnTo>
                  <a:lnTo>
                    <a:pt x="1639141" y="262201"/>
                  </a:lnTo>
                  <a:lnTo>
                    <a:pt x="1671723" y="232965"/>
                  </a:lnTo>
                  <a:lnTo>
                    <a:pt x="1693708" y="189609"/>
                  </a:lnTo>
                  <a:lnTo>
                    <a:pt x="1701774" y="136525"/>
                  </a:lnTo>
                  <a:lnTo>
                    <a:pt x="1693708" y="83367"/>
                  </a:lnTo>
                  <a:lnTo>
                    <a:pt x="1671723" y="39973"/>
                  </a:lnTo>
                  <a:lnTo>
                    <a:pt x="1639141" y="10723"/>
                  </a:lnTo>
                  <a:lnTo>
                    <a:pt x="1599285" y="0"/>
                  </a:lnTo>
                  <a:close/>
                </a:path>
                <a:path w="1701800" h="2887979">
                  <a:moveTo>
                    <a:pt x="1566138" y="80264"/>
                  </a:moveTo>
                  <a:lnTo>
                    <a:pt x="1560042" y="80264"/>
                  </a:lnTo>
                  <a:lnTo>
                    <a:pt x="1555089" y="86868"/>
                  </a:lnTo>
                  <a:lnTo>
                    <a:pt x="1555089" y="94996"/>
                  </a:lnTo>
                  <a:lnTo>
                    <a:pt x="1555089" y="103124"/>
                  </a:lnTo>
                  <a:lnTo>
                    <a:pt x="1560042" y="109728"/>
                  </a:lnTo>
                  <a:lnTo>
                    <a:pt x="1566138" y="109728"/>
                  </a:lnTo>
                  <a:lnTo>
                    <a:pt x="1572234" y="109728"/>
                  </a:lnTo>
                  <a:lnTo>
                    <a:pt x="1577187" y="103124"/>
                  </a:lnTo>
                  <a:lnTo>
                    <a:pt x="1577187" y="94996"/>
                  </a:lnTo>
                  <a:lnTo>
                    <a:pt x="1577187" y="86868"/>
                  </a:lnTo>
                  <a:lnTo>
                    <a:pt x="1572234" y="80264"/>
                  </a:lnTo>
                  <a:lnTo>
                    <a:pt x="1566138" y="80264"/>
                  </a:lnTo>
                  <a:close/>
                </a:path>
                <a:path w="1701800" h="2887979">
                  <a:moveTo>
                    <a:pt x="1632432" y="80264"/>
                  </a:moveTo>
                  <a:lnTo>
                    <a:pt x="1626336" y="80264"/>
                  </a:lnTo>
                  <a:lnTo>
                    <a:pt x="1621383" y="86868"/>
                  </a:lnTo>
                  <a:lnTo>
                    <a:pt x="1621383" y="94996"/>
                  </a:lnTo>
                  <a:lnTo>
                    <a:pt x="1621383" y="103124"/>
                  </a:lnTo>
                  <a:lnTo>
                    <a:pt x="1626336" y="109728"/>
                  </a:lnTo>
                  <a:lnTo>
                    <a:pt x="1632432" y="109728"/>
                  </a:lnTo>
                  <a:lnTo>
                    <a:pt x="1638528" y="109728"/>
                  </a:lnTo>
                  <a:lnTo>
                    <a:pt x="1643481" y="103124"/>
                  </a:lnTo>
                  <a:lnTo>
                    <a:pt x="1643481" y="94996"/>
                  </a:lnTo>
                  <a:lnTo>
                    <a:pt x="1643481" y="86868"/>
                  </a:lnTo>
                  <a:lnTo>
                    <a:pt x="1638528" y="80264"/>
                  </a:lnTo>
                  <a:lnTo>
                    <a:pt x="1632432" y="80264"/>
                  </a:lnTo>
                  <a:close/>
                </a:path>
                <a:path w="1701800" h="2887979">
                  <a:moveTo>
                    <a:pt x="1543024" y="195961"/>
                  </a:moveTo>
                  <a:lnTo>
                    <a:pt x="1570786" y="210248"/>
                  </a:lnTo>
                  <a:lnTo>
                    <a:pt x="1599285" y="215011"/>
                  </a:lnTo>
                  <a:lnTo>
                    <a:pt x="1627785" y="210248"/>
                  </a:lnTo>
                  <a:lnTo>
                    <a:pt x="1655546" y="195961"/>
                  </a:lnTo>
                </a:path>
                <a:path w="1701800" h="2887979">
                  <a:moveTo>
                    <a:pt x="361251" y="2614803"/>
                  </a:moveTo>
                  <a:lnTo>
                    <a:pt x="321385" y="2625524"/>
                  </a:lnTo>
                  <a:lnTo>
                    <a:pt x="288832" y="2654760"/>
                  </a:lnTo>
                  <a:lnTo>
                    <a:pt x="266886" y="2698116"/>
                  </a:lnTo>
                  <a:lnTo>
                    <a:pt x="258838" y="2751201"/>
                  </a:lnTo>
                  <a:lnTo>
                    <a:pt x="266886" y="2804285"/>
                  </a:lnTo>
                  <a:lnTo>
                    <a:pt x="288832" y="2847641"/>
                  </a:lnTo>
                  <a:lnTo>
                    <a:pt x="321385" y="2876877"/>
                  </a:lnTo>
                  <a:lnTo>
                    <a:pt x="361251" y="2887599"/>
                  </a:lnTo>
                  <a:lnTo>
                    <a:pt x="401109" y="2876877"/>
                  </a:lnTo>
                  <a:lnTo>
                    <a:pt x="433658" y="2847641"/>
                  </a:lnTo>
                  <a:lnTo>
                    <a:pt x="455604" y="2804285"/>
                  </a:lnTo>
                  <a:lnTo>
                    <a:pt x="463651" y="2751201"/>
                  </a:lnTo>
                  <a:lnTo>
                    <a:pt x="455604" y="2698116"/>
                  </a:lnTo>
                  <a:lnTo>
                    <a:pt x="433658" y="2654760"/>
                  </a:lnTo>
                  <a:lnTo>
                    <a:pt x="401109" y="2625524"/>
                  </a:lnTo>
                  <a:lnTo>
                    <a:pt x="361251" y="2614803"/>
                  </a:lnTo>
                  <a:close/>
                </a:path>
                <a:path w="1701800" h="2887979">
                  <a:moveTo>
                    <a:pt x="328117" y="2694940"/>
                  </a:moveTo>
                  <a:lnTo>
                    <a:pt x="322008" y="2694940"/>
                  </a:lnTo>
                  <a:lnTo>
                    <a:pt x="317068" y="2701544"/>
                  </a:lnTo>
                  <a:lnTo>
                    <a:pt x="317068" y="2709672"/>
                  </a:lnTo>
                  <a:lnTo>
                    <a:pt x="317068" y="2717800"/>
                  </a:lnTo>
                  <a:lnTo>
                    <a:pt x="322008" y="2724404"/>
                  </a:lnTo>
                  <a:lnTo>
                    <a:pt x="328117" y="2724404"/>
                  </a:lnTo>
                  <a:lnTo>
                    <a:pt x="334213" y="2724404"/>
                  </a:lnTo>
                  <a:lnTo>
                    <a:pt x="339153" y="2717800"/>
                  </a:lnTo>
                  <a:lnTo>
                    <a:pt x="339153" y="2709672"/>
                  </a:lnTo>
                  <a:lnTo>
                    <a:pt x="339153" y="2701544"/>
                  </a:lnTo>
                  <a:lnTo>
                    <a:pt x="334213" y="2694940"/>
                  </a:lnTo>
                  <a:lnTo>
                    <a:pt x="328117" y="2694940"/>
                  </a:lnTo>
                  <a:close/>
                </a:path>
                <a:path w="1701800" h="2887979">
                  <a:moveTo>
                    <a:pt x="394398" y="2694940"/>
                  </a:moveTo>
                  <a:lnTo>
                    <a:pt x="388302" y="2694940"/>
                  </a:lnTo>
                  <a:lnTo>
                    <a:pt x="383349" y="2701544"/>
                  </a:lnTo>
                  <a:lnTo>
                    <a:pt x="383349" y="2709672"/>
                  </a:lnTo>
                  <a:lnTo>
                    <a:pt x="383349" y="2717800"/>
                  </a:lnTo>
                  <a:lnTo>
                    <a:pt x="388302" y="2724404"/>
                  </a:lnTo>
                  <a:lnTo>
                    <a:pt x="394398" y="2724404"/>
                  </a:lnTo>
                  <a:lnTo>
                    <a:pt x="400507" y="2724404"/>
                  </a:lnTo>
                  <a:lnTo>
                    <a:pt x="405485" y="2717800"/>
                  </a:lnTo>
                  <a:lnTo>
                    <a:pt x="405485" y="2709672"/>
                  </a:lnTo>
                  <a:lnTo>
                    <a:pt x="405485" y="2701544"/>
                  </a:lnTo>
                  <a:lnTo>
                    <a:pt x="400507" y="2694940"/>
                  </a:lnTo>
                  <a:lnTo>
                    <a:pt x="394398" y="2694940"/>
                  </a:lnTo>
                  <a:close/>
                </a:path>
                <a:path w="1701800" h="2887979">
                  <a:moveTo>
                    <a:pt x="305015" y="2810637"/>
                  </a:moveTo>
                  <a:lnTo>
                    <a:pt x="332752" y="2824924"/>
                  </a:lnTo>
                  <a:lnTo>
                    <a:pt x="361259" y="2829687"/>
                  </a:lnTo>
                  <a:lnTo>
                    <a:pt x="389778" y="2824924"/>
                  </a:lnTo>
                  <a:lnTo>
                    <a:pt x="417550" y="2810637"/>
                  </a:lnTo>
                </a:path>
              </a:pathLst>
            </a:custGeom>
            <a:ln w="255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106675" y="4352289"/>
              <a:ext cx="205104" cy="273685"/>
            </a:xfrm>
            <a:custGeom>
              <a:avLst/>
              <a:gdLst/>
              <a:ahLst/>
              <a:cxnLst/>
              <a:rect l="l" t="t" r="r" b="b"/>
              <a:pathLst>
                <a:path w="205105" h="273685">
                  <a:moveTo>
                    <a:pt x="102488" y="0"/>
                  </a:moveTo>
                  <a:lnTo>
                    <a:pt x="62579" y="10743"/>
                  </a:lnTo>
                  <a:lnTo>
                    <a:pt x="30003" y="40036"/>
                  </a:lnTo>
                  <a:lnTo>
                    <a:pt x="8048" y="83474"/>
                  </a:lnTo>
                  <a:lnTo>
                    <a:pt x="0" y="136652"/>
                  </a:lnTo>
                  <a:lnTo>
                    <a:pt x="8048" y="189809"/>
                  </a:lnTo>
                  <a:lnTo>
                    <a:pt x="30003" y="233203"/>
                  </a:lnTo>
                  <a:lnTo>
                    <a:pt x="62579" y="262453"/>
                  </a:lnTo>
                  <a:lnTo>
                    <a:pt x="102488" y="273177"/>
                  </a:lnTo>
                  <a:lnTo>
                    <a:pt x="142325" y="262453"/>
                  </a:lnTo>
                  <a:lnTo>
                    <a:pt x="174863" y="233203"/>
                  </a:lnTo>
                  <a:lnTo>
                    <a:pt x="196804" y="189809"/>
                  </a:lnTo>
                  <a:lnTo>
                    <a:pt x="204850" y="136652"/>
                  </a:lnTo>
                  <a:lnTo>
                    <a:pt x="196804" y="83474"/>
                  </a:lnTo>
                  <a:lnTo>
                    <a:pt x="174863" y="40036"/>
                  </a:lnTo>
                  <a:lnTo>
                    <a:pt x="142325" y="10743"/>
                  </a:lnTo>
                  <a:lnTo>
                    <a:pt x="102488" y="0"/>
                  </a:lnTo>
                  <a:close/>
                </a:path>
                <a:path w="205105" h="273685">
                  <a:moveTo>
                    <a:pt x="69342" y="80264"/>
                  </a:moveTo>
                  <a:lnTo>
                    <a:pt x="63246" y="80264"/>
                  </a:lnTo>
                  <a:lnTo>
                    <a:pt x="58293" y="86868"/>
                  </a:lnTo>
                  <a:lnTo>
                    <a:pt x="58293" y="94996"/>
                  </a:lnTo>
                  <a:lnTo>
                    <a:pt x="58293" y="103251"/>
                  </a:lnTo>
                  <a:lnTo>
                    <a:pt x="63246" y="109728"/>
                  </a:lnTo>
                  <a:lnTo>
                    <a:pt x="69342" y="109728"/>
                  </a:lnTo>
                  <a:lnTo>
                    <a:pt x="75437" y="109728"/>
                  </a:lnTo>
                  <a:lnTo>
                    <a:pt x="80391" y="103251"/>
                  </a:lnTo>
                  <a:lnTo>
                    <a:pt x="80391" y="94996"/>
                  </a:lnTo>
                  <a:lnTo>
                    <a:pt x="80391" y="86868"/>
                  </a:lnTo>
                  <a:lnTo>
                    <a:pt x="75437" y="80264"/>
                  </a:lnTo>
                  <a:lnTo>
                    <a:pt x="69342" y="80264"/>
                  </a:lnTo>
                  <a:close/>
                </a:path>
                <a:path w="205105" h="273685">
                  <a:moveTo>
                    <a:pt x="135636" y="80264"/>
                  </a:moveTo>
                  <a:lnTo>
                    <a:pt x="129540" y="80264"/>
                  </a:lnTo>
                  <a:lnTo>
                    <a:pt x="124587" y="86868"/>
                  </a:lnTo>
                  <a:lnTo>
                    <a:pt x="124587" y="94996"/>
                  </a:lnTo>
                  <a:lnTo>
                    <a:pt x="124587" y="103251"/>
                  </a:lnTo>
                  <a:lnTo>
                    <a:pt x="129540" y="109728"/>
                  </a:lnTo>
                  <a:lnTo>
                    <a:pt x="135636" y="109728"/>
                  </a:lnTo>
                  <a:lnTo>
                    <a:pt x="141731" y="109728"/>
                  </a:lnTo>
                  <a:lnTo>
                    <a:pt x="146685" y="103251"/>
                  </a:lnTo>
                  <a:lnTo>
                    <a:pt x="146685" y="94996"/>
                  </a:lnTo>
                  <a:lnTo>
                    <a:pt x="146685" y="86868"/>
                  </a:lnTo>
                  <a:lnTo>
                    <a:pt x="141731" y="80264"/>
                  </a:lnTo>
                  <a:lnTo>
                    <a:pt x="135636" y="80264"/>
                  </a:lnTo>
                  <a:close/>
                </a:path>
                <a:path w="205105" h="273685">
                  <a:moveTo>
                    <a:pt x="46228" y="196215"/>
                  </a:moveTo>
                  <a:lnTo>
                    <a:pt x="73935" y="210502"/>
                  </a:lnTo>
                  <a:lnTo>
                    <a:pt x="102441" y="215265"/>
                  </a:lnTo>
                  <a:lnTo>
                    <a:pt x="130970" y="210502"/>
                  </a:lnTo>
                  <a:lnTo>
                    <a:pt x="158750" y="196215"/>
                  </a:lnTo>
                </a:path>
              </a:pathLst>
            </a:custGeom>
            <a:ln w="25560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9" name="object 19"/>
          <p:cNvSpPr/>
          <p:nvPr/>
        </p:nvSpPr>
        <p:spPr>
          <a:xfrm>
            <a:off x="5332858" y="3800190"/>
            <a:ext cx="733901" cy="463391"/>
          </a:xfrm>
          <a:custGeom>
            <a:avLst/>
            <a:gdLst/>
            <a:ahLst/>
            <a:cxnLst/>
            <a:rect l="l" t="t" r="r" b="b"/>
            <a:pathLst>
              <a:path w="978534" h="617854">
                <a:moveTo>
                  <a:pt x="308863" y="0"/>
                </a:moveTo>
                <a:lnTo>
                  <a:pt x="269047" y="10721"/>
                </a:lnTo>
                <a:lnTo>
                  <a:pt x="236553" y="39957"/>
                </a:lnTo>
                <a:lnTo>
                  <a:pt x="214655" y="83313"/>
                </a:lnTo>
                <a:lnTo>
                  <a:pt x="206628" y="136397"/>
                </a:lnTo>
                <a:lnTo>
                  <a:pt x="214655" y="189555"/>
                </a:lnTo>
                <a:lnTo>
                  <a:pt x="236553" y="232949"/>
                </a:lnTo>
                <a:lnTo>
                  <a:pt x="269047" y="262199"/>
                </a:lnTo>
                <a:lnTo>
                  <a:pt x="308863" y="272922"/>
                </a:lnTo>
                <a:lnTo>
                  <a:pt x="348626" y="262199"/>
                </a:lnTo>
                <a:lnTo>
                  <a:pt x="381126" y="232949"/>
                </a:lnTo>
                <a:lnTo>
                  <a:pt x="403054" y="189555"/>
                </a:lnTo>
                <a:lnTo>
                  <a:pt x="411099" y="136397"/>
                </a:lnTo>
                <a:lnTo>
                  <a:pt x="403054" y="83313"/>
                </a:lnTo>
                <a:lnTo>
                  <a:pt x="381126" y="39957"/>
                </a:lnTo>
                <a:lnTo>
                  <a:pt x="348626" y="10721"/>
                </a:lnTo>
                <a:lnTo>
                  <a:pt x="308863" y="0"/>
                </a:lnTo>
                <a:close/>
              </a:path>
              <a:path w="978534" h="617854">
                <a:moveTo>
                  <a:pt x="275716" y="80263"/>
                </a:moveTo>
                <a:lnTo>
                  <a:pt x="269621" y="80263"/>
                </a:lnTo>
                <a:lnTo>
                  <a:pt x="264668" y="86867"/>
                </a:lnTo>
                <a:lnTo>
                  <a:pt x="264668" y="94995"/>
                </a:lnTo>
                <a:lnTo>
                  <a:pt x="264668" y="103123"/>
                </a:lnTo>
                <a:lnTo>
                  <a:pt x="269621" y="109600"/>
                </a:lnTo>
                <a:lnTo>
                  <a:pt x="275716" y="109600"/>
                </a:lnTo>
                <a:lnTo>
                  <a:pt x="281813" y="109600"/>
                </a:lnTo>
                <a:lnTo>
                  <a:pt x="286765" y="103123"/>
                </a:lnTo>
                <a:lnTo>
                  <a:pt x="286765" y="94995"/>
                </a:lnTo>
                <a:lnTo>
                  <a:pt x="286765" y="86867"/>
                </a:lnTo>
                <a:lnTo>
                  <a:pt x="281813" y="80263"/>
                </a:lnTo>
                <a:lnTo>
                  <a:pt x="275716" y="80263"/>
                </a:lnTo>
                <a:close/>
              </a:path>
              <a:path w="978534" h="617854">
                <a:moveTo>
                  <a:pt x="341884" y="80263"/>
                </a:moveTo>
                <a:lnTo>
                  <a:pt x="335788" y="80263"/>
                </a:lnTo>
                <a:lnTo>
                  <a:pt x="330835" y="86867"/>
                </a:lnTo>
                <a:lnTo>
                  <a:pt x="330835" y="94995"/>
                </a:lnTo>
                <a:lnTo>
                  <a:pt x="330835" y="103123"/>
                </a:lnTo>
                <a:lnTo>
                  <a:pt x="335788" y="109600"/>
                </a:lnTo>
                <a:lnTo>
                  <a:pt x="341884" y="109600"/>
                </a:lnTo>
                <a:lnTo>
                  <a:pt x="347979" y="109600"/>
                </a:lnTo>
                <a:lnTo>
                  <a:pt x="352933" y="103123"/>
                </a:lnTo>
                <a:lnTo>
                  <a:pt x="352933" y="94995"/>
                </a:lnTo>
                <a:lnTo>
                  <a:pt x="352933" y="86867"/>
                </a:lnTo>
                <a:lnTo>
                  <a:pt x="347979" y="80263"/>
                </a:lnTo>
                <a:lnTo>
                  <a:pt x="341884" y="80263"/>
                </a:lnTo>
                <a:close/>
              </a:path>
              <a:path w="978534" h="617854">
                <a:moveTo>
                  <a:pt x="252729" y="195960"/>
                </a:moveTo>
                <a:lnTo>
                  <a:pt x="280415" y="210248"/>
                </a:lnTo>
                <a:lnTo>
                  <a:pt x="308863" y="215010"/>
                </a:lnTo>
                <a:lnTo>
                  <a:pt x="337312" y="210248"/>
                </a:lnTo>
                <a:lnTo>
                  <a:pt x="364998" y="195960"/>
                </a:lnTo>
              </a:path>
              <a:path w="978534" h="617854">
                <a:moveTo>
                  <a:pt x="772287" y="0"/>
                </a:moveTo>
                <a:lnTo>
                  <a:pt x="732450" y="10721"/>
                </a:lnTo>
                <a:lnTo>
                  <a:pt x="699912" y="39957"/>
                </a:lnTo>
                <a:lnTo>
                  <a:pt x="677971" y="83313"/>
                </a:lnTo>
                <a:lnTo>
                  <a:pt x="669925" y="136397"/>
                </a:lnTo>
                <a:lnTo>
                  <a:pt x="677971" y="189555"/>
                </a:lnTo>
                <a:lnTo>
                  <a:pt x="699912" y="232949"/>
                </a:lnTo>
                <a:lnTo>
                  <a:pt x="732450" y="262199"/>
                </a:lnTo>
                <a:lnTo>
                  <a:pt x="772287" y="272922"/>
                </a:lnTo>
                <a:lnTo>
                  <a:pt x="812196" y="262199"/>
                </a:lnTo>
                <a:lnTo>
                  <a:pt x="844772" y="232949"/>
                </a:lnTo>
                <a:lnTo>
                  <a:pt x="866727" y="189555"/>
                </a:lnTo>
                <a:lnTo>
                  <a:pt x="874776" y="136397"/>
                </a:lnTo>
                <a:lnTo>
                  <a:pt x="866727" y="83313"/>
                </a:lnTo>
                <a:lnTo>
                  <a:pt x="844772" y="39957"/>
                </a:lnTo>
                <a:lnTo>
                  <a:pt x="812196" y="10721"/>
                </a:lnTo>
                <a:lnTo>
                  <a:pt x="772287" y="0"/>
                </a:lnTo>
                <a:close/>
              </a:path>
              <a:path w="978534" h="617854">
                <a:moveTo>
                  <a:pt x="739139" y="80263"/>
                </a:moveTo>
                <a:lnTo>
                  <a:pt x="733044" y="80263"/>
                </a:lnTo>
                <a:lnTo>
                  <a:pt x="728090" y="86867"/>
                </a:lnTo>
                <a:lnTo>
                  <a:pt x="728090" y="94995"/>
                </a:lnTo>
                <a:lnTo>
                  <a:pt x="728090" y="103123"/>
                </a:lnTo>
                <a:lnTo>
                  <a:pt x="733044" y="109600"/>
                </a:lnTo>
                <a:lnTo>
                  <a:pt x="739139" y="109600"/>
                </a:lnTo>
                <a:lnTo>
                  <a:pt x="745236" y="109600"/>
                </a:lnTo>
                <a:lnTo>
                  <a:pt x="750188" y="103123"/>
                </a:lnTo>
                <a:lnTo>
                  <a:pt x="750188" y="94995"/>
                </a:lnTo>
                <a:lnTo>
                  <a:pt x="750188" y="86867"/>
                </a:lnTo>
                <a:lnTo>
                  <a:pt x="745236" y="80263"/>
                </a:lnTo>
                <a:lnTo>
                  <a:pt x="739139" y="80263"/>
                </a:lnTo>
                <a:close/>
              </a:path>
              <a:path w="978534" h="617854">
                <a:moveTo>
                  <a:pt x="805434" y="80263"/>
                </a:moveTo>
                <a:lnTo>
                  <a:pt x="799338" y="80263"/>
                </a:lnTo>
                <a:lnTo>
                  <a:pt x="794385" y="86867"/>
                </a:lnTo>
                <a:lnTo>
                  <a:pt x="794385" y="94995"/>
                </a:lnTo>
                <a:lnTo>
                  <a:pt x="794385" y="103123"/>
                </a:lnTo>
                <a:lnTo>
                  <a:pt x="799338" y="109600"/>
                </a:lnTo>
                <a:lnTo>
                  <a:pt x="805434" y="109600"/>
                </a:lnTo>
                <a:lnTo>
                  <a:pt x="811529" y="109600"/>
                </a:lnTo>
                <a:lnTo>
                  <a:pt x="816483" y="103123"/>
                </a:lnTo>
                <a:lnTo>
                  <a:pt x="816483" y="94995"/>
                </a:lnTo>
                <a:lnTo>
                  <a:pt x="816483" y="86867"/>
                </a:lnTo>
                <a:lnTo>
                  <a:pt x="811529" y="80263"/>
                </a:lnTo>
                <a:lnTo>
                  <a:pt x="805434" y="80263"/>
                </a:lnTo>
                <a:close/>
              </a:path>
              <a:path w="978534" h="617854">
                <a:moveTo>
                  <a:pt x="716152" y="195960"/>
                </a:moveTo>
                <a:lnTo>
                  <a:pt x="743858" y="210248"/>
                </a:lnTo>
                <a:lnTo>
                  <a:pt x="772350" y="215010"/>
                </a:lnTo>
                <a:lnTo>
                  <a:pt x="800842" y="210248"/>
                </a:lnTo>
                <a:lnTo>
                  <a:pt x="828548" y="195960"/>
                </a:lnTo>
              </a:path>
              <a:path w="978534" h="617854">
                <a:moveTo>
                  <a:pt x="515238" y="0"/>
                </a:moveTo>
                <a:lnTo>
                  <a:pt x="475402" y="10721"/>
                </a:lnTo>
                <a:lnTo>
                  <a:pt x="442864" y="39957"/>
                </a:lnTo>
                <a:lnTo>
                  <a:pt x="420923" y="83313"/>
                </a:lnTo>
                <a:lnTo>
                  <a:pt x="412876" y="136397"/>
                </a:lnTo>
                <a:lnTo>
                  <a:pt x="420923" y="189555"/>
                </a:lnTo>
                <a:lnTo>
                  <a:pt x="442864" y="232949"/>
                </a:lnTo>
                <a:lnTo>
                  <a:pt x="475402" y="262199"/>
                </a:lnTo>
                <a:lnTo>
                  <a:pt x="515238" y="272922"/>
                </a:lnTo>
                <a:lnTo>
                  <a:pt x="555148" y="262199"/>
                </a:lnTo>
                <a:lnTo>
                  <a:pt x="587724" y="232949"/>
                </a:lnTo>
                <a:lnTo>
                  <a:pt x="609679" y="189555"/>
                </a:lnTo>
                <a:lnTo>
                  <a:pt x="617727" y="136397"/>
                </a:lnTo>
                <a:lnTo>
                  <a:pt x="609679" y="83313"/>
                </a:lnTo>
                <a:lnTo>
                  <a:pt x="587724" y="39957"/>
                </a:lnTo>
                <a:lnTo>
                  <a:pt x="555148" y="10721"/>
                </a:lnTo>
                <a:lnTo>
                  <a:pt x="515238" y="0"/>
                </a:lnTo>
                <a:close/>
              </a:path>
              <a:path w="978534" h="617854">
                <a:moveTo>
                  <a:pt x="482091" y="80263"/>
                </a:moveTo>
                <a:lnTo>
                  <a:pt x="475996" y="80263"/>
                </a:lnTo>
                <a:lnTo>
                  <a:pt x="471043" y="86867"/>
                </a:lnTo>
                <a:lnTo>
                  <a:pt x="471043" y="94995"/>
                </a:lnTo>
                <a:lnTo>
                  <a:pt x="471043" y="103123"/>
                </a:lnTo>
                <a:lnTo>
                  <a:pt x="475996" y="109600"/>
                </a:lnTo>
                <a:lnTo>
                  <a:pt x="482091" y="109600"/>
                </a:lnTo>
                <a:lnTo>
                  <a:pt x="488188" y="109600"/>
                </a:lnTo>
                <a:lnTo>
                  <a:pt x="493140" y="103123"/>
                </a:lnTo>
                <a:lnTo>
                  <a:pt x="493140" y="94995"/>
                </a:lnTo>
                <a:lnTo>
                  <a:pt x="493140" y="86867"/>
                </a:lnTo>
                <a:lnTo>
                  <a:pt x="488188" y="80263"/>
                </a:lnTo>
                <a:lnTo>
                  <a:pt x="482091" y="80263"/>
                </a:lnTo>
                <a:close/>
              </a:path>
              <a:path w="978534" h="617854">
                <a:moveTo>
                  <a:pt x="548386" y="80263"/>
                </a:moveTo>
                <a:lnTo>
                  <a:pt x="542289" y="80263"/>
                </a:lnTo>
                <a:lnTo>
                  <a:pt x="537337" y="86867"/>
                </a:lnTo>
                <a:lnTo>
                  <a:pt x="537337" y="94995"/>
                </a:lnTo>
                <a:lnTo>
                  <a:pt x="537337" y="103123"/>
                </a:lnTo>
                <a:lnTo>
                  <a:pt x="542289" y="109600"/>
                </a:lnTo>
                <a:lnTo>
                  <a:pt x="548386" y="109600"/>
                </a:lnTo>
                <a:lnTo>
                  <a:pt x="554482" y="109600"/>
                </a:lnTo>
                <a:lnTo>
                  <a:pt x="559435" y="103123"/>
                </a:lnTo>
                <a:lnTo>
                  <a:pt x="559435" y="94995"/>
                </a:lnTo>
                <a:lnTo>
                  <a:pt x="559435" y="86867"/>
                </a:lnTo>
                <a:lnTo>
                  <a:pt x="554482" y="80263"/>
                </a:lnTo>
                <a:lnTo>
                  <a:pt x="548386" y="80263"/>
                </a:lnTo>
                <a:close/>
              </a:path>
              <a:path w="978534" h="617854">
                <a:moveTo>
                  <a:pt x="459104" y="195960"/>
                </a:moveTo>
                <a:lnTo>
                  <a:pt x="486810" y="210248"/>
                </a:lnTo>
                <a:lnTo>
                  <a:pt x="515302" y="215010"/>
                </a:lnTo>
                <a:lnTo>
                  <a:pt x="543794" y="210248"/>
                </a:lnTo>
                <a:lnTo>
                  <a:pt x="571500" y="195960"/>
                </a:lnTo>
              </a:path>
              <a:path w="978534" h="617854">
                <a:moveTo>
                  <a:pt x="359790" y="344550"/>
                </a:moveTo>
                <a:lnTo>
                  <a:pt x="319881" y="355272"/>
                </a:lnTo>
                <a:lnTo>
                  <a:pt x="287305" y="384508"/>
                </a:lnTo>
                <a:lnTo>
                  <a:pt x="265350" y="427864"/>
                </a:lnTo>
                <a:lnTo>
                  <a:pt x="257301" y="480948"/>
                </a:lnTo>
                <a:lnTo>
                  <a:pt x="265350" y="534033"/>
                </a:lnTo>
                <a:lnTo>
                  <a:pt x="287305" y="577389"/>
                </a:lnTo>
                <a:lnTo>
                  <a:pt x="319881" y="606625"/>
                </a:lnTo>
                <a:lnTo>
                  <a:pt x="359790" y="617346"/>
                </a:lnTo>
                <a:lnTo>
                  <a:pt x="399627" y="606625"/>
                </a:lnTo>
                <a:lnTo>
                  <a:pt x="432165" y="577389"/>
                </a:lnTo>
                <a:lnTo>
                  <a:pt x="454106" y="534033"/>
                </a:lnTo>
                <a:lnTo>
                  <a:pt x="462152" y="480948"/>
                </a:lnTo>
                <a:lnTo>
                  <a:pt x="454106" y="427864"/>
                </a:lnTo>
                <a:lnTo>
                  <a:pt x="432165" y="384508"/>
                </a:lnTo>
                <a:lnTo>
                  <a:pt x="399627" y="355272"/>
                </a:lnTo>
                <a:lnTo>
                  <a:pt x="359790" y="344550"/>
                </a:lnTo>
                <a:close/>
              </a:path>
              <a:path w="978534" h="617854">
                <a:moveTo>
                  <a:pt x="326644" y="424687"/>
                </a:moveTo>
                <a:lnTo>
                  <a:pt x="320548" y="424687"/>
                </a:lnTo>
                <a:lnTo>
                  <a:pt x="315595" y="431291"/>
                </a:lnTo>
                <a:lnTo>
                  <a:pt x="315595" y="439419"/>
                </a:lnTo>
                <a:lnTo>
                  <a:pt x="315595" y="447547"/>
                </a:lnTo>
                <a:lnTo>
                  <a:pt x="320548" y="454151"/>
                </a:lnTo>
                <a:lnTo>
                  <a:pt x="326644" y="454151"/>
                </a:lnTo>
                <a:lnTo>
                  <a:pt x="332739" y="454151"/>
                </a:lnTo>
                <a:lnTo>
                  <a:pt x="337693" y="447547"/>
                </a:lnTo>
                <a:lnTo>
                  <a:pt x="337693" y="439419"/>
                </a:lnTo>
                <a:lnTo>
                  <a:pt x="337693" y="431291"/>
                </a:lnTo>
                <a:lnTo>
                  <a:pt x="332739" y="424687"/>
                </a:lnTo>
                <a:lnTo>
                  <a:pt x="326644" y="424687"/>
                </a:lnTo>
                <a:close/>
              </a:path>
              <a:path w="978534" h="617854">
                <a:moveTo>
                  <a:pt x="392938" y="424687"/>
                </a:moveTo>
                <a:lnTo>
                  <a:pt x="386841" y="424687"/>
                </a:lnTo>
                <a:lnTo>
                  <a:pt x="381888" y="431291"/>
                </a:lnTo>
                <a:lnTo>
                  <a:pt x="381888" y="439419"/>
                </a:lnTo>
                <a:lnTo>
                  <a:pt x="381888" y="447547"/>
                </a:lnTo>
                <a:lnTo>
                  <a:pt x="386841" y="454151"/>
                </a:lnTo>
                <a:lnTo>
                  <a:pt x="392938" y="454151"/>
                </a:lnTo>
                <a:lnTo>
                  <a:pt x="399034" y="454151"/>
                </a:lnTo>
                <a:lnTo>
                  <a:pt x="403987" y="447547"/>
                </a:lnTo>
                <a:lnTo>
                  <a:pt x="403987" y="439419"/>
                </a:lnTo>
                <a:lnTo>
                  <a:pt x="403987" y="431291"/>
                </a:lnTo>
                <a:lnTo>
                  <a:pt x="399034" y="424687"/>
                </a:lnTo>
                <a:lnTo>
                  <a:pt x="392938" y="424687"/>
                </a:lnTo>
                <a:close/>
              </a:path>
              <a:path w="978534" h="617854">
                <a:moveTo>
                  <a:pt x="303529" y="540511"/>
                </a:moveTo>
                <a:lnTo>
                  <a:pt x="331291" y="554799"/>
                </a:lnTo>
                <a:lnTo>
                  <a:pt x="359790" y="559561"/>
                </a:lnTo>
                <a:lnTo>
                  <a:pt x="388290" y="554799"/>
                </a:lnTo>
                <a:lnTo>
                  <a:pt x="416051" y="540511"/>
                </a:lnTo>
              </a:path>
              <a:path w="978534" h="617854">
                <a:moveTo>
                  <a:pt x="102362" y="206247"/>
                </a:moveTo>
                <a:lnTo>
                  <a:pt x="62525" y="216971"/>
                </a:lnTo>
                <a:lnTo>
                  <a:pt x="29987" y="246221"/>
                </a:lnTo>
                <a:lnTo>
                  <a:pt x="8046" y="289615"/>
                </a:lnTo>
                <a:lnTo>
                  <a:pt x="0" y="342772"/>
                </a:lnTo>
                <a:lnTo>
                  <a:pt x="8046" y="395857"/>
                </a:lnTo>
                <a:lnTo>
                  <a:pt x="29987" y="439213"/>
                </a:lnTo>
                <a:lnTo>
                  <a:pt x="62525" y="468449"/>
                </a:lnTo>
                <a:lnTo>
                  <a:pt x="102362" y="479170"/>
                </a:lnTo>
                <a:lnTo>
                  <a:pt x="142218" y="468449"/>
                </a:lnTo>
                <a:lnTo>
                  <a:pt x="174799" y="439213"/>
                </a:lnTo>
                <a:lnTo>
                  <a:pt x="196784" y="395857"/>
                </a:lnTo>
                <a:lnTo>
                  <a:pt x="204850" y="342772"/>
                </a:lnTo>
                <a:lnTo>
                  <a:pt x="196784" y="289615"/>
                </a:lnTo>
                <a:lnTo>
                  <a:pt x="174799" y="246221"/>
                </a:lnTo>
                <a:lnTo>
                  <a:pt x="142218" y="216971"/>
                </a:lnTo>
                <a:lnTo>
                  <a:pt x="102362" y="206247"/>
                </a:lnTo>
                <a:close/>
              </a:path>
              <a:path w="978534" h="617854">
                <a:moveTo>
                  <a:pt x="69214" y="286511"/>
                </a:moveTo>
                <a:lnTo>
                  <a:pt x="63119" y="286511"/>
                </a:lnTo>
                <a:lnTo>
                  <a:pt x="58165" y="293115"/>
                </a:lnTo>
                <a:lnTo>
                  <a:pt x="58165" y="301243"/>
                </a:lnTo>
                <a:lnTo>
                  <a:pt x="58165" y="309371"/>
                </a:lnTo>
                <a:lnTo>
                  <a:pt x="63119" y="315975"/>
                </a:lnTo>
                <a:lnTo>
                  <a:pt x="69214" y="315975"/>
                </a:lnTo>
                <a:lnTo>
                  <a:pt x="75311" y="315975"/>
                </a:lnTo>
                <a:lnTo>
                  <a:pt x="80263" y="309371"/>
                </a:lnTo>
                <a:lnTo>
                  <a:pt x="80263" y="301243"/>
                </a:lnTo>
                <a:lnTo>
                  <a:pt x="80263" y="293115"/>
                </a:lnTo>
                <a:lnTo>
                  <a:pt x="75311" y="286511"/>
                </a:lnTo>
                <a:lnTo>
                  <a:pt x="69214" y="286511"/>
                </a:lnTo>
                <a:close/>
              </a:path>
              <a:path w="978534" h="617854">
                <a:moveTo>
                  <a:pt x="135509" y="286511"/>
                </a:moveTo>
                <a:lnTo>
                  <a:pt x="129412" y="286511"/>
                </a:lnTo>
                <a:lnTo>
                  <a:pt x="124460" y="293115"/>
                </a:lnTo>
                <a:lnTo>
                  <a:pt x="124460" y="301243"/>
                </a:lnTo>
                <a:lnTo>
                  <a:pt x="124460" y="309371"/>
                </a:lnTo>
                <a:lnTo>
                  <a:pt x="129412" y="315975"/>
                </a:lnTo>
                <a:lnTo>
                  <a:pt x="135509" y="315975"/>
                </a:lnTo>
                <a:lnTo>
                  <a:pt x="141604" y="315975"/>
                </a:lnTo>
                <a:lnTo>
                  <a:pt x="146558" y="309371"/>
                </a:lnTo>
                <a:lnTo>
                  <a:pt x="146558" y="301243"/>
                </a:lnTo>
                <a:lnTo>
                  <a:pt x="146558" y="293115"/>
                </a:lnTo>
                <a:lnTo>
                  <a:pt x="141604" y="286511"/>
                </a:lnTo>
                <a:lnTo>
                  <a:pt x="135509" y="286511"/>
                </a:lnTo>
                <a:close/>
              </a:path>
              <a:path w="978534" h="617854">
                <a:moveTo>
                  <a:pt x="46100" y="402208"/>
                </a:moveTo>
                <a:lnTo>
                  <a:pt x="73862" y="416496"/>
                </a:lnTo>
                <a:lnTo>
                  <a:pt x="102362" y="421258"/>
                </a:lnTo>
                <a:lnTo>
                  <a:pt x="130861" y="416496"/>
                </a:lnTo>
                <a:lnTo>
                  <a:pt x="158623" y="402208"/>
                </a:lnTo>
              </a:path>
              <a:path w="978534" h="617854">
                <a:moveTo>
                  <a:pt x="618489" y="276097"/>
                </a:moveTo>
                <a:lnTo>
                  <a:pt x="578653" y="286821"/>
                </a:lnTo>
                <a:lnTo>
                  <a:pt x="546115" y="316071"/>
                </a:lnTo>
                <a:lnTo>
                  <a:pt x="524174" y="359465"/>
                </a:lnTo>
                <a:lnTo>
                  <a:pt x="516127" y="412622"/>
                </a:lnTo>
                <a:lnTo>
                  <a:pt x="524174" y="465707"/>
                </a:lnTo>
                <a:lnTo>
                  <a:pt x="546115" y="509063"/>
                </a:lnTo>
                <a:lnTo>
                  <a:pt x="578653" y="538299"/>
                </a:lnTo>
                <a:lnTo>
                  <a:pt x="618489" y="549020"/>
                </a:lnTo>
                <a:lnTo>
                  <a:pt x="658252" y="538299"/>
                </a:lnTo>
                <a:lnTo>
                  <a:pt x="690752" y="509063"/>
                </a:lnTo>
                <a:lnTo>
                  <a:pt x="712680" y="465707"/>
                </a:lnTo>
                <a:lnTo>
                  <a:pt x="720725" y="412622"/>
                </a:lnTo>
                <a:lnTo>
                  <a:pt x="712680" y="359465"/>
                </a:lnTo>
                <a:lnTo>
                  <a:pt x="690752" y="316071"/>
                </a:lnTo>
                <a:lnTo>
                  <a:pt x="658252" y="286821"/>
                </a:lnTo>
                <a:lnTo>
                  <a:pt x="618489" y="276097"/>
                </a:lnTo>
                <a:close/>
              </a:path>
              <a:path w="978534" h="617854">
                <a:moveTo>
                  <a:pt x="585343" y="356361"/>
                </a:moveTo>
                <a:lnTo>
                  <a:pt x="579247" y="356361"/>
                </a:lnTo>
                <a:lnTo>
                  <a:pt x="574294" y="362965"/>
                </a:lnTo>
                <a:lnTo>
                  <a:pt x="574294" y="371093"/>
                </a:lnTo>
                <a:lnTo>
                  <a:pt x="574294" y="379221"/>
                </a:lnTo>
                <a:lnTo>
                  <a:pt x="579247" y="385825"/>
                </a:lnTo>
                <a:lnTo>
                  <a:pt x="585343" y="385825"/>
                </a:lnTo>
                <a:lnTo>
                  <a:pt x="591438" y="385825"/>
                </a:lnTo>
                <a:lnTo>
                  <a:pt x="596391" y="379221"/>
                </a:lnTo>
                <a:lnTo>
                  <a:pt x="596391" y="371093"/>
                </a:lnTo>
                <a:lnTo>
                  <a:pt x="596391" y="362965"/>
                </a:lnTo>
                <a:lnTo>
                  <a:pt x="591438" y="356361"/>
                </a:lnTo>
                <a:lnTo>
                  <a:pt x="585343" y="356361"/>
                </a:lnTo>
                <a:close/>
              </a:path>
              <a:path w="978534" h="617854">
                <a:moveTo>
                  <a:pt x="651510" y="356361"/>
                </a:moveTo>
                <a:lnTo>
                  <a:pt x="645413" y="356361"/>
                </a:lnTo>
                <a:lnTo>
                  <a:pt x="640461" y="362965"/>
                </a:lnTo>
                <a:lnTo>
                  <a:pt x="640461" y="371093"/>
                </a:lnTo>
                <a:lnTo>
                  <a:pt x="640461" y="379221"/>
                </a:lnTo>
                <a:lnTo>
                  <a:pt x="645413" y="385825"/>
                </a:lnTo>
                <a:lnTo>
                  <a:pt x="651510" y="385825"/>
                </a:lnTo>
                <a:lnTo>
                  <a:pt x="657606" y="385825"/>
                </a:lnTo>
                <a:lnTo>
                  <a:pt x="662559" y="379221"/>
                </a:lnTo>
                <a:lnTo>
                  <a:pt x="662559" y="371093"/>
                </a:lnTo>
                <a:lnTo>
                  <a:pt x="662559" y="362965"/>
                </a:lnTo>
                <a:lnTo>
                  <a:pt x="657606" y="356361"/>
                </a:lnTo>
                <a:lnTo>
                  <a:pt x="651510" y="356361"/>
                </a:lnTo>
                <a:close/>
              </a:path>
              <a:path w="978534" h="617854">
                <a:moveTo>
                  <a:pt x="562228" y="472058"/>
                </a:moveTo>
                <a:lnTo>
                  <a:pt x="589934" y="486346"/>
                </a:lnTo>
                <a:lnTo>
                  <a:pt x="618426" y="491108"/>
                </a:lnTo>
                <a:lnTo>
                  <a:pt x="646918" y="486346"/>
                </a:lnTo>
                <a:lnTo>
                  <a:pt x="674624" y="472058"/>
                </a:lnTo>
              </a:path>
              <a:path w="978534" h="617854">
                <a:moveTo>
                  <a:pt x="875664" y="276097"/>
                </a:moveTo>
                <a:lnTo>
                  <a:pt x="835755" y="286821"/>
                </a:lnTo>
                <a:lnTo>
                  <a:pt x="803179" y="316071"/>
                </a:lnTo>
                <a:lnTo>
                  <a:pt x="781224" y="359465"/>
                </a:lnTo>
                <a:lnTo>
                  <a:pt x="773176" y="412622"/>
                </a:lnTo>
                <a:lnTo>
                  <a:pt x="781224" y="465707"/>
                </a:lnTo>
                <a:lnTo>
                  <a:pt x="803179" y="509063"/>
                </a:lnTo>
                <a:lnTo>
                  <a:pt x="835755" y="538299"/>
                </a:lnTo>
                <a:lnTo>
                  <a:pt x="875664" y="549020"/>
                </a:lnTo>
                <a:lnTo>
                  <a:pt x="915501" y="538299"/>
                </a:lnTo>
                <a:lnTo>
                  <a:pt x="948039" y="509063"/>
                </a:lnTo>
                <a:lnTo>
                  <a:pt x="969980" y="465707"/>
                </a:lnTo>
                <a:lnTo>
                  <a:pt x="978026" y="412622"/>
                </a:lnTo>
                <a:lnTo>
                  <a:pt x="969980" y="359465"/>
                </a:lnTo>
                <a:lnTo>
                  <a:pt x="948039" y="316071"/>
                </a:lnTo>
                <a:lnTo>
                  <a:pt x="915501" y="286821"/>
                </a:lnTo>
                <a:lnTo>
                  <a:pt x="875664" y="276097"/>
                </a:lnTo>
                <a:close/>
              </a:path>
              <a:path w="978534" h="617854">
                <a:moveTo>
                  <a:pt x="842518" y="356361"/>
                </a:moveTo>
                <a:lnTo>
                  <a:pt x="836422" y="356361"/>
                </a:lnTo>
                <a:lnTo>
                  <a:pt x="831469" y="362965"/>
                </a:lnTo>
                <a:lnTo>
                  <a:pt x="831469" y="371093"/>
                </a:lnTo>
                <a:lnTo>
                  <a:pt x="831469" y="379221"/>
                </a:lnTo>
                <a:lnTo>
                  <a:pt x="836422" y="385825"/>
                </a:lnTo>
                <a:lnTo>
                  <a:pt x="842518" y="385825"/>
                </a:lnTo>
                <a:lnTo>
                  <a:pt x="848613" y="385825"/>
                </a:lnTo>
                <a:lnTo>
                  <a:pt x="853566" y="379221"/>
                </a:lnTo>
                <a:lnTo>
                  <a:pt x="853566" y="371093"/>
                </a:lnTo>
                <a:lnTo>
                  <a:pt x="853566" y="362965"/>
                </a:lnTo>
                <a:lnTo>
                  <a:pt x="848613" y="356361"/>
                </a:lnTo>
                <a:lnTo>
                  <a:pt x="842518" y="356361"/>
                </a:lnTo>
                <a:close/>
              </a:path>
              <a:path w="978534" h="617854">
                <a:moveTo>
                  <a:pt x="908812" y="356361"/>
                </a:moveTo>
                <a:lnTo>
                  <a:pt x="902715" y="356361"/>
                </a:lnTo>
                <a:lnTo>
                  <a:pt x="897763" y="362965"/>
                </a:lnTo>
                <a:lnTo>
                  <a:pt x="897763" y="371093"/>
                </a:lnTo>
                <a:lnTo>
                  <a:pt x="897763" y="379221"/>
                </a:lnTo>
                <a:lnTo>
                  <a:pt x="902715" y="385825"/>
                </a:lnTo>
                <a:lnTo>
                  <a:pt x="908812" y="385825"/>
                </a:lnTo>
                <a:lnTo>
                  <a:pt x="914908" y="385825"/>
                </a:lnTo>
                <a:lnTo>
                  <a:pt x="919860" y="379221"/>
                </a:lnTo>
                <a:lnTo>
                  <a:pt x="919860" y="371093"/>
                </a:lnTo>
                <a:lnTo>
                  <a:pt x="919860" y="362965"/>
                </a:lnTo>
                <a:lnTo>
                  <a:pt x="914908" y="356361"/>
                </a:lnTo>
                <a:lnTo>
                  <a:pt x="908812" y="356361"/>
                </a:lnTo>
                <a:close/>
              </a:path>
              <a:path w="978534" h="617854">
                <a:moveTo>
                  <a:pt x="819403" y="472058"/>
                </a:moveTo>
                <a:lnTo>
                  <a:pt x="847165" y="486346"/>
                </a:lnTo>
                <a:lnTo>
                  <a:pt x="875664" y="491108"/>
                </a:lnTo>
                <a:lnTo>
                  <a:pt x="904164" y="486346"/>
                </a:lnTo>
                <a:lnTo>
                  <a:pt x="931926" y="472058"/>
                </a:lnTo>
              </a:path>
            </a:pathLst>
          </a:custGeom>
          <a:ln w="2556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5403057" y="3030188"/>
            <a:ext cx="540544" cy="514350"/>
          </a:xfrm>
          <a:custGeom>
            <a:avLst/>
            <a:gdLst/>
            <a:ahLst/>
            <a:cxnLst/>
            <a:rect l="l" t="t" r="r" b="b"/>
            <a:pathLst>
              <a:path w="720725" h="685800">
                <a:moveTo>
                  <a:pt x="102362" y="0"/>
                </a:moveTo>
                <a:lnTo>
                  <a:pt x="62525" y="10743"/>
                </a:lnTo>
                <a:lnTo>
                  <a:pt x="29987" y="40036"/>
                </a:lnTo>
                <a:lnTo>
                  <a:pt x="8046" y="83474"/>
                </a:lnTo>
                <a:lnTo>
                  <a:pt x="0" y="136651"/>
                </a:lnTo>
                <a:lnTo>
                  <a:pt x="8046" y="189829"/>
                </a:lnTo>
                <a:lnTo>
                  <a:pt x="29987" y="233267"/>
                </a:lnTo>
                <a:lnTo>
                  <a:pt x="62525" y="262560"/>
                </a:lnTo>
                <a:lnTo>
                  <a:pt x="102362" y="273303"/>
                </a:lnTo>
                <a:lnTo>
                  <a:pt x="142271" y="262560"/>
                </a:lnTo>
                <a:lnTo>
                  <a:pt x="174847" y="233267"/>
                </a:lnTo>
                <a:lnTo>
                  <a:pt x="196802" y="189829"/>
                </a:lnTo>
                <a:lnTo>
                  <a:pt x="204850" y="136651"/>
                </a:lnTo>
                <a:lnTo>
                  <a:pt x="196802" y="83474"/>
                </a:lnTo>
                <a:lnTo>
                  <a:pt x="174847" y="40036"/>
                </a:lnTo>
                <a:lnTo>
                  <a:pt x="142271" y="10743"/>
                </a:lnTo>
                <a:lnTo>
                  <a:pt x="102362" y="0"/>
                </a:lnTo>
                <a:close/>
              </a:path>
              <a:path w="720725" h="685800">
                <a:moveTo>
                  <a:pt x="69341" y="80390"/>
                </a:moveTo>
                <a:lnTo>
                  <a:pt x="63119" y="80390"/>
                </a:lnTo>
                <a:lnTo>
                  <a:pt x="58292" y="86995"/>
                </a:lnTo>
                <a:lnTo>
                  <a:pt x="58292" y="95123"/>
                </a:lnTo>
                <a:lnTo>
                  <a:pt x="58292" y="103250"/>
                </a:lnTo>
                <a:lnTo>
                  <a:pt x="63119" y="109854"/>
                </a:lnTo>
                <a:lnTo>
                  <a:pt x="69341" y="109854"/>
                </a:lnTo>
                <a:lnTo>
                  <a:pt x="75437" y="109854"/>
                </a:lnTo>
                <a:lnTo>
                  <a:pt x="80263" y="103250"/>
                </a:lnTo>
                <a:lnTo>
                  <a:pt x="80263" y="95123"/>
                </a:lnTo>
                <a:lnTo>
                  <a:pt x="80263" y="86995"/>
                </a:lnTo>
                <a:lnTo>
                  <a:pt x="75437" y="80390"/>
                </a:lnTo>
                <a:lnTo>
                  <a:pt x="69341" y="80390"/>
                </a:lnTo>
                <a:close/>
              </a:path>
              <a:path w="720725" h="685800">
                <a:moveTo>
                  <a:pt x="135509" y="80390"/>
                </a:moveTo>
                <a:lnTo>
                  <a:pt x="129412" y="80390"/>
                </a:lnTo>
                <a:lnTo>
                  <a:pt x="124460" y="86995"/>
                </a:lnTo>
                <a:lnTo>
                  <a:pt x="124460" y="95123"/>
                </a:lnTo>
                <a:lnTo>
                  <a:pt x="124460" y="103250"/>
                </a:lnTo>
                <a:lnTo>
                  <a:pt x="129412" y="109854"/>
                </a:lnTo>
                <a:lnTo>
                  <a:pt x="135509" y="109854"/>
                </a:lnTo>
                <a:lnTo>
                  <a:pt x="141732" y="109854"/>
                </a:lnTo>
                <a:lnTo>
                  <a:pt x="146558" y="103250"/>
                </a:lnTo>
                <a:lnTo>
                  <a:pt x="146558" y="95123"/>
                </a:lnTo>
                <a:lnTo>
                  <a:pt x="146558" y="86995"/>
                </a:lnTo>
                <a:lnTo>
                  <a:pt x="141732" y="80390"/>
                </a:lnTo>
                <a:lnTo>
                  <a:pt x="135509" y="80390"/>
                </a:lnTo>
                <a:close/>
              </a:path>
              <a:path w="720725" h="685800">
                <a:moveTo>
                  <a:pt x="46227" y="196214"/>
                </a:moveTo>
                <a:lnTo>
                  <a:pt x="73933" y="210502"/>
                </a:lnTo>
                <a:lnTo>
                  <a:pt x="102425" y="215264"/>
                </a:lnTo>
                <a:lnTo>
                  <a:pt x="130917" y="210502"/>
                </a:lnTo>
                <a:lnTo>
                  <a:pt x="158623" y="196214"/>
                </a:lnTo>
              </a:path>
              <a:path w="720725" h="685800">
                <a:moveTo>
                  <a:pt x="361314" y="0"/>
                </a:moveTo>
                <a:lnTo>
                  <a:pt x="321405" y="10743"/>
                </a:lnTo>
                <a:lnTo>
                  <a:pt x="288829" y="40036"/>
                </a:lnTo>
                <a:lnTo>
                  <a:pt x="266874" y="83474"/>
                </a:lnTo>
                <a:lnTo>
                  <a:pt x="258825" y="136651"/>
                </a:lnTo>
                <a:lnTo>
                  <a:pt x="266874" y="189829"/>
                </a:lnTo>
                <a:lnTo>
                  <a:pt x="288829" y="233267"/>
                </a:lnTo>
                <a:lnTo>
                  <a:pt x="321405" y="262560"/>
                </a:lnTo>
                <a:lnTo>
                  <a:pt x="361314" y="273303"/>
                </a:lnTo>
                <a:lnTo>
                  <a:pt x="401151" y="262560"/>
                </a:lnTo>
                <a:lnTo>
                  <a:pt x="433689" y="233267"/>
                </a:lnTo>
                <a:lnTo>
                  <a:pt x="455630" y="189829"/>
                </a:lnTo>
                <a:lnTo>
                  <a:pt x="463676" y="136651"/>
                </a:lnTo>
                <a:lnTo>
                  <a:pt x="455630" y="83474"/>
                </a:lnTo>
                <a:lnTo>
                  <a:pt x="433689" y="40036"/>
                </a:lnTo>
                <a:lnTo>
                  <a:pt x="401151" y="10743"/>
                </a:lnTo>
                <a:lnTo>
                  <a:pt x="361314" y="0"/>
                </a:lnTo>
                <a:close/>
              </a:path>
              <a:path w="720725" h="685800">
                <a:moveTo>
                  <a:pt x="328167" y="80390"/>
                </a:moveTo>
                <a:lnTo>
                  <a:pt x="322072" y="80390"/>
                </a:lnTo>
                <a:lnTo>
                  <a:pt x="317119" y="86995"/>
                </a:lnTo>
                <a:lnTo>
                  <a:pt x="317119" y="95123"/>
                </a:lnTo>
                <a:lnTo>
                  <a:pt x="317119" y="103250"/>
                </a:lnTo>
                <a:lnTo>
                  <a:pt x="322072" y="109854"/>
                </a:lnTo>
                <a:lnTo>
                  <a:pt x="328167" y="109854"/>
                </a:lnTo>
                <a:lnTo>
                  <a:pt x="334263" y="109854"/>
                </a:lnTo>
                <a:lnTo>
                  <a:pt x="339216" y="103250"/>
                </a:lnTo>
                <a:lnTo>
                  <a:pt x="339216" y="95123"/>
                </a:lnTo>
                <a:lnTo>
                  <a:pt x="339216" y="86995"/>
                </a:lnTo>
                <a:lnTo>
                  <a:pt x="334263" y="80390"/>
                </a:lnTo>
                <a:lnTo>
                  <a:pt x="328167" y="80390"/>
                </a:lnTo>
                <a:close/>
              </a:path>
              <a:path w="720725" h="685800">
                <a:moveTo>
                  <a:pt x="394462" y="80390"/>
                </a:moveTo>
                <a:lnTo>
                  <a:pt x="388365" y="80390"/>
                </a:lnTo>
                <a:lnTo>
                  <a:pt x="383413" y="86995"/>
                </a:lnTo>
                <a:lnTo>
                  <a:pt x="383413" y="95123"/>
                </a:lnTo>
                <a:lnTo>
                  <a:pt x="383413" y="103250"/>
                </a:lnTo>
                <a:lnTo>
                  <a:pt x="388365" y="109854"/>
                </a:lnTo>
                <a:lnTo>
                  <a:pt x="394462" y="109854"/>
                </a:lnTo>
                <a:lnTo>
                  <a:pt x="400558" y="109854"/>
                </a:lnTo>
                <a:lnTo>
                  <a:pt x="405511" y="103250"/>
                </a:lnTo>
                <a:lnTo>
                  <a:pt x="405511" y="95123"/>
                </a:lnTo>
                <a:lnTo>
                  <a:pt x="405511" y="86995"/>
                </a:lnTo>
                <a:lnTo>
                  <a:pt x="400558" y="80390"/>
                </a:lnTo>
                <a:lnTo>
                  <a:pt x="394462" y="80390"/>
                </a:lnTo>
                <a:close/>
              </a:path>
              <a:path w="720725" h="685800">
                <a:moveTo>
                  <a:pt x="305053" y="196214"/>
                </a:moveTo>
                <a:lnTo>
                  <a:pt x="332759" y="210502"/>
                </a:lnTo>
                <a:lnTo>
                  <a:pt x="361251" y="215264"/>
                </a:lnTo>
                <a:lnTo>
                  <a:pt x="389743" y="210502"/>
                </a:lnTo>
                <a:lnTo>
                  <a:pt x="417449" y="196214"/>
                </a:lnTo>
              </a:path>
              <a:path w="720725" h="685800">
                <a:moveTo>
                  <a:pt x="205612" y="275463"/>
                </a:moveTo>
                <a:lnTo>
                  <a:pt x="165796" y="286186"/>
                </a:lnTo>
                <a:lnTo>
                  <a:pt x="133302" y="315436"/>
                </a:lnTo>
                <a:lnTo>
                  <a:pt x="111404" y="358830"/>
                </a:lnTo>
                <a:lnTo>
                  <a:pt x="103377" y="411988"/>
                </a:lnTo>
                <a:lnTo>
                  <a:pt x="111404" y="465218"/>
                </a:lnTo>
                <a:lnTo>
                  <a:pt x="133302" y="508650"/>
                </a:lnTo>
                <a:lnTo>
                  <a:pt x="165796" y="537914"/>
                </a:lnTo>
                <a:lnTo>
                  <a:pt x="205612" y="548639"/>
                </a:lnTo>
                <a:lnTo>
                  <a:pt x="245375" y="537914"/>
                </a:lnTo>
                <a:lnTo>
                  <a:pt x="277875" y="508650"/>
                </a:lnTo>
                <a:lnTo>
                  <a:pt x="299803" y="465218"/>
                </a:lnTo>
                <a:lnTo>
                  <a:pt x="307848" y="411988"/>
                </a:lnTo>
                <a:lnTo>
                  <a:pt x="299803" y="358830"/>
                </a:lnTo>
                <a:lnTo>
                  <a:pt x="277875" y="315436"/>
                </a:lnTo>
                <a:lnTo>
                  <a:pt x="245375" y="286186"/>
                </a:lnTo>
                <a:lnTo>
                  <a:pt x="205612" y="275463"/>
                </a:lnTo>
                <a:close/>
              </a:path>
              <a:path w="720725" h="685800">
                <a:moveTo>
                  <a:pt x="172465" y="355726"/>
                </a:moveTo>
                <a:lnTo>
                  <a:pt x="166370" y="355726"/>
                </a:lnTo>
                <a:lnTo>
                  <a:pt x="161416" y="362331"/>
                </a:lnTo>
                <a:lnTo>
                  <a:pt x="161416" y="370459"/>
                </a:lnTo>
                <a:lnTo>
                  <a:pt x="161416" y="378587"/>
                </a:lnTo>
                <a:lnTo>
                  <a:pt x="166370" y="385190"/>
                </a:lnTo>
                <a:lnTo>
                  <a:pt x="172465" y="385190"/>
                </a:lnTo>
                <a:lnTo>
                  <a:pt x="178562" y="385190"/>
                </a:lnTo>
                <a:lnTo>
                  <a:pt x="183514" y="378587"/>
                </a:lnTo>
                <a:lnTo>
                  <a:pt x="183514" y="370459"/>
                </a:lnTo>
                <a:lnTo>
                  <a:pt x="183514" y="362331"/>
                </a:lnTo>
                <a:lnTo>
                  <a:pt x="178562" y="355726"/>
                </a:lnTo>
                <a:lnTo>
                  <a:pt x="172465" y="355726"/>
                </a:lnTo>
                <a:close/>
              </a:path>
              <a:path w="720725" h="685800">
                <a:moveTo>
                  <a:pt x="238633" y="355726"/>
                </a:moveTo>
                <a:lnTo>
                  <a:pt x="232537" y="355726"/>
                </a:lnTo>
                <a:lnTo>
                  <a:pt x="227584" y="362331"/>
                </a:lnTo>
                <a:lnTo>
                  <a:pt x="227584" y="370459"/>
                </a:lnTo>
                <a:lnTo>
                  <a:pt x="227584" y="378587"/>
                </a:lnTo>
                <a:lnTo>
                  <a:pt x="232537" y="385190"/>
                </a:lnTo>
                <a:lnTo>
                  <a:pt x="238633" y="385190"/>
                </a:lnTo>
                <a:lnTo>
                  <a:pt x="244728" y="385190"/>
                </a:lnTo>
                <a:lnTo>
                  <a:pt x="249682" y="378587"/>
                </a:lnTo>
                <a:lnTo>
                  <a:pt x="249682" y="370459"/>
                </a:lnTo>
                <a:lnTo>
                  <a:pt x="249682" y="362331"/>
                </a:lnTo>
                <a:lnTo>
                  <a:pt x="244728" y="355726"/>
                </a:lnTo>
                <a:lnTo>
                  <a:pt x="238633" y="355726"/>
                </a:lnTo>
                <a:close/>
              </a:path>
              <a:path w="720725" h="685800">
                <a:moveTo>
                  <a:pt x="149478" y="471677"/>
                </a:moveTo>
                <a:lnTo>
                  <a:pt x="177164" y="485965"/>
                </a:lnTo>
                <a:lnTo>
                  <a:pt x="205612" y="490727"/>
                </a:lnTo>
                <a:lnTo>
                  <a:pt x="234061" y="485965"/>
                </a:lnTo>
                <a:lnTo>
                  <a:pt x="261747" y="471677"/>
                </a:lnTo>
              </a:path>
              <a:path w="720725" h="685800">
                <a:moveTo>
                  <a:pt x="618363" y="136525"/>
                </a:moveTo>
                <a:lnTo>
                  <a:pt x="578453" y="147248"/>
                </a:lnTo>
                <a:lnTo>
                  <a:pt x="545877" y="176498"/>
                </a:lnTo>
                <a:lnTo>
                  <a:pt x="523922" y="219892"/>
                </a:lnTo>
                <a:lnTo>
                  <a:pt x="515874" y="273050"/>
                </a:lnTo>
                <a:lnTo>
                  <a:pt x="523922" y="326227"/>
                </a:lnTo>
                <a:lnTo>
                  <a:pt x="545877" y="369665"/>
                </a:lnTo>
                <a:lnTo>
                  <a:pt x="578453" y="398958"/>
                </a:lnTo>
                <a:lnTo>
                  <a:pt x="618363" y="409701"/>
                </a:lnTo>
                <a:lnTo>
                  <a:pt x="658199" y="398958"/>
                </a:lnTo>
                <a:lnTo>
                  <a:pt x="690737" y="369665"/>
                </a:lnTo>
                <a:lnTo>
                  <a:pt x="712678" y="326227"/>
                </a:lnTo>
                <a:lnTo>
                  <a:pt x="720725" y="273050"/>
                </a:lnTo>
                <a:lnTo>
                  <a:pt x="712678" y="219892"/>
                </a:lnTo>
                <a:lnTo>
                  <a:pt x="690737" y="176498"/>
                </a:lnTo>
                <a:lnTo>
                  <a:pt x="658199" y="147248"/>
                </a:lnTo>
                <a:lnTo>
                  <a:pt x="618363" y="136525"/>
                </a:lnTo>
                <a:close/>
              </a:path>
              <a:path w="720725" h="685800">
                <a:moveTo>
                  <a:pt x="585215" y="216788"/>
                </a:moveTo>
                <a:lnTo>
                  <a:pt x="579120" y="216788"/>
                </a:lnTo>
                <a:lnTo>
                  <a:pt x="574166" y="223393"/>
                </a:lnTo>
                <a:lnTo>
                  <a:pt x="574166" y="231521"/>
                </a:lnTo>
                <a:lnTo>
                  <a:pt x="574166" y="239649"/>
                </a:lnTo>
                <a:lnTo>
                  <a:pt x="579120" y="246252"/>
                </a:lnTo>
                <a:lnTo>
                  <a:pt x="585215" y="246252"/>
                </a:lnTo>
                <a:lnTo>
                  <a:pt x="591312" y="246252"/>
                </a:lnTo>
                <a:lnTo>
                  <a:pt x="596264" y="239649"/>
                </a:lnTo>
                <a:lnTo>
                  <a:pt x="596264" y="231521"/>
                </a:lnTo>
                <a:lnTo>
                  <a:pt x="596264" y="223393"/>
                </a:lnTo>
                <a:lnTo>
                  <a:pt x="591312" y="216788"/>
                </a:lnTo>
                <a:lnTo>
                  <a:pt x="585215" y="216788"/>
                </a:lnTo>
                <a:close/>
              </a:path>
              <a:path w="720725" h="685800">
                <a:moveTo>
                  <a:pt x="651510" y="216788"/>
                </a:moveTo>
                <a:lnTo>
                  <a:pt x="645287" y="216788"/>
                </a:lnTo>
                <a:lnTo>
                  <a:pt x="640461" y="223393"/>
                </a:lnTo>
                <a:lnTo>
                  <a:pt x="640461" y="231521"/>
                </a:lnTo>
                <a:lnTo>
                  <a:pt x="640461" y="239649"/>
                </a:lnTo>
                <a:lnTo>
                  <a:pt x="645287" y="246252"/>
                </a:lnTo>
                <a:lnTo>
                  <a:pt x="651510" y="246252"/>
                </a:lnTo>
                <a:lnTo>
                  <a:pt x="657605" y="246252"/>
                </a:lnTo>
                <a:lnTo>
                  <a:pt x="662559" y="239649"/>
                </a:lnTo>
                <a:lnTo>
                  <a:pt x="662559" y="231521"/>
                </a:lnTo>
                <a:lnTo>
                  <a:pt x="662559" y="223393"/>
                </a:lnTo>
                <a:lnTo>
                  <a:pt x="657605" y="216788"/>
                </a:lnTo>
                <a:lnTo>
                  <a:pt x="651510" y="216788"/>
                </a:lnTo>
                <a:close/>
              </a:path>
              <a:path w="720725" h="685800">
                <a:moveTo>
                  <a:pt x="562101" y="332613"/>
                </a:moveTo>
                <a:lnTo>
                  <a:pt x="589807" y="346971"/>
                </a:lnTo>
                <a:lnTo>
                  <a:pt x="618299" y="351758"/>
                </a:lnTo>
                <a:lnTo>
                  <a:pt x="646791" y="346971"/>
                </a:lnTo>
                <a:lnTo>
                  <a:pt x="674497" y="332613"/>
                </a:lnTo>
              </a:path>
              <a:path w="720725" h="685800">
                <a:moveTo>
                  <a:pt x="464185" y="412241"/>
                </a:moveTo>
                <a:lnTo>
                  <a:pt x="424348" y="422985"/>
                </a:lnTo>
                <a:lnTo>
                  <a:pt x="391810" y="452278"/>
                </a:lnTo>
                <a:lnTo>
                  <a:pt x="369869" y="495716"/>
                </a:lnTo>
                <a:lnTo>
                  <a:pt x="361823" y="548894"/>
                </a:lnTo>
                <a:lnTo>
                  <a:pt x="369869" y="602051"/>
                </a:lnTo>
                <a:lnTo>
                  <a:pt x="391810" y="645445"/>
                </a:lnTo>
                <a:lnTo>
                  <a:pt x="424348" y="674695"/>
                </a:lnTo>
                <a:lnTo>
                  <a:pt x="464185" y="685419"/>
                </a:lnTo>
                <a:lnTo>
                  <a:pt x="504094" y="674695"/>
                </a:lnTo>
                <a:lnTo>
                  <a:pt x="536670" y="645445"/>
                </a:lnTo>
                <a:lnTo>
                  <a:pt x="558625" y="602051"/>
                </a:lnTo>
                <a:lnTo>
                  <a:pt x="566674" y="548894"/>
                </a:lnTo>
                <a:lnTo>
                  <a:pt x="558625" y="495716"/>
                </a:lnTo>
                <a:lnTo>
                  <a:pt x="536670" y="452278"/>
                </a:lnTo>
                <a:lnTo>
                  <a:pt x="504094" y="422985"/>
                </a:lnTo>
                <a:lnTo>
                  <a:pt x="464185" y="412241"/>
                </a:lnTo>
                <a:close/>
              </a:path>
              <a:path w="720725" h="685800">
                <a:moveTo>
                  <a:pt x="431038" y="492506"/>
                </a:moveTo>
                <a:lnTo>
                  <a:pt x="424941" y="492506"/>
                </a:lnTo>
                <a:lnTo>
                  <a:pt x="419988" y="499110"/>
                </a:lnTo>
                <a:lnTo>
                  <a:pt x="419988" y="507238"/>
                </a:lnTo>
                <a:lnTo>
                  <a:pt x="419988" y="515493"/>
                </a:lnTo>
                <a:lnTo>
                  <a:pt x="424941" y="521970"/>
                </a:lnTo>
                <a:lnTo>
                  <a:pt x="431038" y="521970"/>
                </a:lnTo>
                <a:lnTo>
                  <a:pt x="437134" y="521970"/>
                </a:lnTo>
                <a:lnTo>
                  <a:pt x="442087" y="515493"/>
                </a:lnTo>
                <a:lnTo>
                  <a:pt x="442087" y="507238"/>
                </a:lnTo>
                <a:lnTo>
                  <a:pt x="442087" y="499110"/>
                </a:lnTo>
                <a:lnTo>
                  <a:pt x="437134" y="492506"/>
                </a:lnTo>
                <a:lnTo>
                  <a:pt x="431038" y="492506"/>
                </a:lnTo>
                <a:close/>
              </a:path>
              <a:path w="720725" h="685800">
                <a:moveTo>
                  <a:pt x="497332" y="492506"/>
                </a:moveTo>
                <a:lnTo>
                  <a:pt x="491236" y="492506"/>
                </a:lnTo>
                <a:lnTo>
                  <a:pt x="486283" y="499110"/>
                </a:lnTo>
                <a:lnTo>
                  <a:pt x="486283" y="507238"/>
                </a:lnTo>
                <a:lnTo>
                  <a:pt x="486283" y="515493"/>
                </a:lnTo>
                <a:lnTo>
                  <a:pt x="491236" y="521970"/>
                </a:lnTo>
                <a:lnTo>
                  <a:pt x="497332" y="521970"/>
                </a:lnTo>
                <a:lnTo>
                  <a:pt x="503427" y="521970"/>
                </a:lnTo>
                <a:lnTo>
                  <a:pt x="508380" y="515493"/>
                </a:lnTo>
                <a:lnTo>
                  <a:pt x="508380" y="507238"/>
                </a:lnTo>
                <a:lnTo>
                  <a:pt x="508380" y="499110"/>
                </a:lnTo>
                <a:lnTo>
                  <a:pt x="503427" y="492506"/>
                </a:lnTo>
                <a:lnTo>
                  <a:pt x="497332" y="492506"/>
                </a:lnTo>
                <a:close/>
              </a:path>
              <a:path w="720725" h="685800">
                <a:moveTo>
                  <a:pt x="408050" y="608457"/>
                </a:moveTo>
                <a:lnTo>
                  <a:pt x="435756" y="622744"/>
                </a:lnTo>
                <a:lnTo>
                  <a:pt x="464248" y="627507"/>
                </a:lnTo>
                <a:lnTo>
                  <a:pt x="492740" y="622744"/>
                </a:lnTo>
                <a:lnTo>
                  <a:pt x="520446" y="608457"/>
                </a:lnTo>
              </a:path>
            </a:pathLst>
          </a:custGeom>
          <a:ln w="2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6279737" y="3769042"/>
            <a:ext cx="139207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8" dirty="0">
                <a:solidFill>
                  <a:srgbClr val="000066"/>
                </a:solidFill>
                <a:latin typeface="Calibri"/>
                <a:cs typeface="Calibri"/>
              </a:rPr>
              <a:t>Pacientes</a:t>
            </a:r>
            <a:r>
              <a:rPr sz="1350" spc="-19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sin</a:t>
            </a:r>
            <a:r>
              <a:rPr sz="1350" spc="-3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000066"/>
                </a:solidFill>
                <a:latin typeface="Calibri"/>
                <a:cs typeface="Calibri"/>
              </a:rPr>
              <a:t>efecto </a:t>
            </a:r>
            <a:r>
              <a:rPr sz="1350" spc="-293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0066"/>
                </a:solidFill>
                <a:latin typeface="Calibri"/>
                <a:cs typeface="Calibri"/>
              </a:rPr>
              <a:t>terapéutico.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47557" y="2249043"/>
            <a:ext cx="4821555" cy="11812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875" spc="-4" dirty="0">
                <a:solidFill>
                  <a:srgbClr val="000066"/>
                </a:solidFill>
                <a:latin typeface="Calibri"/>
                <a:cs typeface="Calibri"/>
              </a:rPr>
              <a:t>La</a:t>
            </a:r>
            <a:r>
              <a:rPr sz="1875" spc="-8" dirty="0">
                <a:solidFill>
                  <a:srgbClr val="000066"/>
                </a:solidFill>
                <a:latin typeface="Calibri"/>
                <a:cs typeface="Calibri"/>
              </a:rPr>
              <a:t> dosis </a:t>
            </a:r>
            <a:r>
              <a:rPr sz="1875" spc="-4" dirty="0">
                <a:solidFill>
                  <a:srgbClr val="000066"/>
                </a:solidFill>
                <a:latin typeface="Calibri"/>
                <a:cs typeface="Calibri"/>
              </a:rPr>
              <a:t>de un</a:t>
            </a:r>
            <a:r>
              <a:rPr sz="1875" spc="-8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875" spc="-11" dirty="0">
                <a:solidFill>
                  <a:srgbClr val="000066"/>
                </a:solidFill>
                <a:latin typeface="Calibri"/>
                <a:cs typeface="Calibri"/>
              </a:rPr>
              <a:t>fármaco</a:t>
            </a:r>
            <a:r>
              <a:rPr sz="1875" spc="1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875" spc="-4" dirty="0">
                <a:solidFill>
                  <a:srgbClr val="000066"/>
                </a:solidFill>
                <a:latin typeface="Calibri"/>
                <a:cs typeface="Calibri"/>
              </a:rPr>
              <a:t>no</a:t>
            </a:r>
            <a:r>
              <a:rPr sz="1875" spc="-1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875" spc="-4" dirty="0">
                <a:solidFill>
                  <a:srgbClr val="000066"/>
                </a:solidFill>
                <a:latin typeface="Calibri"/>
                <a:cs typeface="Calibri"/>
              </a:rPr>
              <a:t>es “unitalla”…</a:t>
            </a:r>
            <a:endParaRPr sz="1875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75">
              <a:latin typeface="Calibri"/>
              <a:cs typeface="Calibri"/>
            </a:endParaRPr>
          </a:p>
          <a:p>
            <a:pPr marL="3741420" marR="3810">
              <a:spcBef>
                <a:spcPts val="1399"/>
              </a:spcBef>
            </a:pPr>
            <a:r>
              <a:rPr sz="1350" spc="-8" dirty="0">
                <a:solidFill>
                  <a:srgbClr val="000066"/>
                </a:solidFill>
                <a:latin typeface="Calibri"/>
                <a:cs typeface="Calibri"/>
              </a:rPr>
              <a:t>Pacientes con </a:t>
            </a:r>
            <a:r>
              <a:rPr sz="1350" spc="-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000066"/>
                </a:solidFill>
                <a:latin typeface="Calibri"/>
                <a:cs typeface="Calibri"/>
              </a:rPr>
              <a:t>efectos</a:t>
            </a:r>
            <a:r>
              <a:rPr sz="1350" spc="-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350" spc="-11" dirty="0">
                <a:solidFill>
                  <a:srgbClr val="000066"/>
                </a:solidFill>
                <a:latin typeface="Calibri"/>
                <a:cs typeface="Calibri"/>
              </a:rPr>
              <a:t>tóxicos.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03891" y="3596412"/>
            <a:ext cx="121062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b="1" spc="-11" dirty="0">
                <a:latin typeface="Calibri"/>
                <a:cs typeface="Calibri"/>
              </a:rPr>
              <a:t>¿Porqué?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1715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6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7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775" y="1097643"/>
            <a:ext cx="7886700" cy="901054"/>
          </a:xfrm>
          <a:prstGeom prst="rect">
            <a:avLst/>
          </a:prstGeom>
        </p:spPr>
        <p:txBody>
          <a:bodyPr vert="horz" wrap="square" lIns="0" tIns="69380" rIns="0" bIns="0" rtlCol="0" anchor="ctr" anchorCtr="0">
            <a:spAutoFit/>
          </a:bodyPr>
          <a:lstStyle/>
          <a:p>
            <a:pPr marL="1207770" marR="3810" indent="-1004888">
              <a:lnSpc>
                <a:spcPct val="100000"/>
              </a:lnSpc>
              <a:spcBef>
                <a:spcPts val="75"/>
              </a:spcBef>
            </a:pPr>
            <a:r>
              <a:rPr sz="2700" spc="-4" dirty="0"/>
              <a:t>¿Qué</a:t>
            </a:r>
            <a:r>
              <a:rPr sz="2700" spc="-19" dirty="0"/>
              <a:t> </a:t>
            </a:r>
            <a:r>
              <a:rPr sz="2700" spc="-8" dirty="0"/>
              <a:t>motiva</a:t>
            </a:r>
            <a:r>
              <a:rPr sz="2700" spc="-23" dirty="0"/>
              <a:t> </a:t>
            </a:r>
            <a:r>
              <a:rPr sz="2700" dirty="0"/>
              <a:t>el</a:t>
            </a:r>
            <a:r>
              <a:rPr sz="2700" spc="-19" dirty="0"/>
              <a:t> </a:t>
            </a:r>
            <a:r>
              <a:rPr sz="2700" spc="-8" dirty="0"/>
              <a:t>nacimiento</a:t>
            </a:r>
            <a:r>
              <a:rPr sz="2700" spc="-26" dirty="0"/>
              <a:t> </a:t>
            </a:r>
            <a:r>
              <a:rPr sz="2700" spc="-4" dirty="0"/>
              <a:t>de</a:t>
            </a:r>
            <a:r>
              <a:rPr sz="2700" spc="-8" dirty="0"/>
              <a:t> </a:t>
            </a:r>
            <a:r>
              <a:rPr sz="2700" dirty="0"/>
              <a:t>la </a:t>
            </a:r>
            <a:r>
              <a:rPr sz="2700" spc="-600" dirty="0"/>
              <a:t> </a:t>
            </a:r>
            <a:r>
              <a:rPr sz="2700" spc="-11" dirty="0"/>
              <a:t>farmacogenética?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600114" y="3429037"/>
            <a:ext cx="5995035" cy="876201"/>
          </a:xfrm>
          <a:prstGeom prst="rect">
            <a:avLst/>
          </a:prstGeom>
          <a:solidFill>
            <a:srgbClr val="ACE1FD"/>
          </a:solidFill>
        </p:spPr>
        <p:txBody>
          <a:bodyPr vert="horz" wrap="square" lIns="0" tIns="21907" rIns="0" bIns="0" rtlCol="0">
            <a:spAutoFit/>
          </a:bodyPr>
          <a:lstStyle/>
          <a:p>
            <a:pPr marL="67151" marR="61436" algn="just">
              <a:spcBef>
                <a:spcPts val="173"/>
              </a:spcBef>
            </a:pPr>
            <a:r>
              <a:rPr sz="1500" spc="-4" dirty="0">
                <a:latin typeface="Calibri"/>
                <a:cs typeface="Calibri"/>
              </a:rPr>
              <a:t>Reacción</a:t>
            </a:r>
            <a:r>
              <a:rPr sz="1500" dirty="0">
                <a:latin typeface="Calibri"/>
                <a:cs typeface="Calibri"/>
              </a:rPr>
              <a:t> indeseable,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desagradable</a:t>
            </a:r>
            <a:r>
              <a:rPr sz="1500" dirty="0">
                <a:latin typeface="Calibri"/>
                <a:cs typeface="Calibri"/>
              </a:rPr>
              <a:t> y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dañina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resultado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del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uso</a:t>
            </a:r>
            <a:r>
              <a:rPr sz="1500" dirty="0">
                <a:latin typeface="Calibri"/>
                <a:cs typeface="Calibri"/>
              </a:rPr>
              <a:t> de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11" dirty="0">
                <a:latin typeface="Calibri"/>
                <a:cs typeface="Calibri"/>
              </a:rPr>
              <a:t>un </a:t>
            </a:r>
            <a:r>
              <a:rPr sz="1500" spc="-8" dirty="0">
                <a:latin typeface="Calibri"/>
                <a:cs typeface="Calibri"/>
              </a:rPr>
              <a:t> producto</a:t>
            </a:r>
            <a:r>
              <a:rPr sz="1500" spc="-4" dirty="0">
                <a:latin typeface="Calibri"/>
                <a:cs typeface="Calibri"/>
              </a:rPr>
              <a:t> medicinal</a:t>
            </a:r>
            <a:r>
              <a:rPr sz="1500" dirty="0">
                <a:latin typeface="Calibri"/>
                <a:cs typeface="Calibri"/>
              </a:rPr>
              <a:t> que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se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presenta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consistentemente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con</a:t>
            </a:r>
            <a:r>
              <a:rPr sz="1500" spc="326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la 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administración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11" dirty="0">
                <a:latin typeface="Calibri"/>
                <a:cs typeface="Calibri"/>
              </a:rPr>
              <a:t>este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medicamento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dosificación.</a:t>
            </a:r>
            <a:endParaRPr sz="1500">
              <a:latin typeface="Calibri"/>
              <a:cs typeface="Calibri"/>
            </a:endParaRPr>
          </a:p>
          <a:p>
            <a:pPr marR="61436" algn="r">
              <a:spcBef>
                <a:spcPts val="30"/>
              </a:spcBef>
            </a:pPr>
            <a:r>
              <a:rPr sz="1050" i="1" dirty="0">
                <a:latin typeface="Calibri"/>
                <a:cs typeface="Calibri"/>
              </a:rPr>
              <a:t>OMS;</a:t>
            </a:r>
            <a:r>
              <a:rPr sz="1050" i="1" spc="-19" dirty="0">
                <a:latin typeface="Calibri"/>
                <a:cs typeface="Calibri"/>
              </a:rPr>
              <a:t> </a:t>
            </a:r>
            <a:r>
              <a:rPr sz="1050" i="1" spc="-8" dirty="0">
                <a:latin typeface="Calibri"/>
                <a:cs typeface="Calibri"/>
              </a:rPr>
              <a:t>Edwards</a:t>
            </a:r>
            <a:r>
              <a:rPr sz="1050" i="1" spc="4" dirty="0">
                <a:latin typeface="Calibri"/>
                <a:cs typeface="Calibri"/>
              </a:rPr>
              <a:t> </a:t>
            </a:r>
            <a:r>
              <a:rPr sz="1050" i="1" dirty="0">
                <a:latin typeface="Calibri"/>
                <a:cs typeface="Calibri"/>
              </a:rPr>
              <a:t>IR.</a:t>
            </a:r>
            <a:r>
              <a:rPr sz="1050" i="1" spc="-15" dirty="0">
                <a:latin typeface="Calibri"/>
                <a:cs typeface="Calibri"/>
              </a:rPr>
              <a:t> </a:t>
            </a:r>
            <a:r>
              <a:rPr sz="1050" i="1" spc="-4" dirty="0">
                <a:latin typeface="Calibri"/>
                <a:cs typeface="Calibri"/>
              </a:rPr>
              <a:t>The </a:t>
            </a:r>
            <a:r>
              <a:rPr sz="1050" i="1" spc="-8" dirty="0">
                <a:latin typeface="Calibri"/>
                <a:cs typeface="Calibri"/>
              </a:rPr>
              <a:t>Lancet</a:t>
            </a:r>
            <a:r>
              <a:rPr sz="1050" i="1" dirty="0">
                <a:latin typeface="Calibri"/>
                <a:cs typeface="Calibri"/>
              </a:rPr>
              <a:t> </a:t>
            </a:r>
            <a:r>
              <a:rPr sz="1050" i="1" spc="-4" dirty="0">
                <a:latin typeface="Calibri"/>
                <a:cs typeface="Calibri"/>
              </a:rPr>
              <a:t>2000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04233" y="2717328"/>
            <a:ext cx="4500563" cy="574834"/>
            <a:chOff x="2614977" y="2480103"/>
            <a:chExt cx="6000750" cy="766445"/>
          </a:xfrm>
        </p:grpSpPr>
        <p:sp>
          <p:nvSpPr>
            <p:cNvPr id="5" name="object 5"/>
            <p:cNvSpPr/>
            <p:nvPr/>
          </p:nvSpPr>
          <p:spPr>
            <a:xfrm>
              <a:off x="2627757" y="2492883"/>
              <a:ext cx="5975350" cy="740410"/>
            </a:xfrm>
            <a:custGeom>
              <a:avLst/>
              <a:gdLst/>
              <a:ahLst/>
              <a:cxnLst/>
              <a:rect l="l" t="t" r="r" b="b"/>
              <a:pathLst>
                <a:path w="5975350" h="740410">
                  <a:moveTo>
                    <a:pt x="5851398" y="0"/>
                  </a:moveTo>
                  <a:lnTo>
                    <a:pt x="123443" y="0"/>
                  </a:lnTo>
                  <a:lnTo>
                    <a:pt x="75384" y="9697"/>
                  </a:lnTo>
                  <a:lnTo>
                    <a:pt x="36147" y="36147"/>
                  </a:lnTo>
                  <a:lnTo>
                    <a:pt x="9697" y="75384"/>
                  </a:lnTo>
                  <a:lnTo>
                    <a:pt x="0" y="123443"/>
                  </a:lnTo>
                  <a:lnTo>
                    <a:pt x="0" y="616965"/>
                  </a:lnTo>
                  <a:lnTo>
                    <a:pt x="9697" y="665025"/>
                  </a:lnTo>
                  <a:lnTo>
                    <a:pt x="36147" y="704262"/>
                  </a:lnTo>
                  <a:lnTo>
                    <a:pt x="75384" y="730712"/>
                  </a:lnTo>
                  <a:lnTo>
                    <a:pt x="123443" y="740409"/>
                  </a:lnTo>
                  <a:lnTo>
                    <a:pt x="5851398" y="740409"/>
                  </a:lnTo>
                  <a:lnTo>
                    <a:pt x="5899457" y="730712"/>
                  </a:lnTo>
                  <a:lnTo>
                    <a:pt x="5938694" y="704262"/>
                  </a:lnTo>
                  <a:lnTo>
                    <a:pt x="5965144" y="665025"/>
                  </a:lnTo>
                  <a:lnTo>
                    <a:pt x="5974842" y="616965"/>
                  </a:lnTo>
                  <a:lnTo>
                    <a:pt x="5974842" y="123443"/>
                  </a:lnTo>
                  <a:lnTo>
                    <a:pt x="5965144" y="75384"/>
                  </a:lnTo>
                  <a:lnTo>
                    <a:pt x="5938694" y="36147"/>
                  </a:lnTo>
                  <a:lnTo>
                    <a:pt x="5899457" y="9697"/>
                  </a:lnTo>
                  <a:lnTo>
                    <a:pt x="585139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2627757" y="2492883"/>
              <a:ext cx="5975350" cy="740410"/>
            </a:xfrm>
            <a:custGeom>
              <a:avLst/>
              <a:gdLst/>
              <a:ahLst/>
              <a:cxnLst/>
              <a:rect l="l" t="t" r="r" b="b"/>
              <a:pathLst>
                <a:path w="5975350" h="740410">
                  <a:moveTo>
                    <a:pt x="123443" y="0"/>
                  </a:moveTo>
                  <a:lnTo>
                    <a:pt x="75384" y="9697"/>
                  </a:lnTo>
                  <a:lnTo>
                    <a:pt x="36147" y="36147"/>
                  </a:lnTo>
                  <a:lnTo>
                    <a:pt x="9697" y="75384"/>
                  </a:lnTo>
                  <a:lnTo>
                    <a:pt x="0" y="123443"/>
                  </a:lnTo>
                  <a:lnTo>
                    <a:pt x="0" y="616965"/>
                  </a:lnTo>
                  <a:lnTo>
                    <a:pt x="9697" y="665025"/>
                  </a:lnTo>
                  <a:lnTo>
                    <a:pt x="36147" y="704262"/>
                  </a:lnTo>
                  <a:lnTo>
                    <a:pt x="75384" y="730712"/>
                  </a:lnTo>
                  <a:lnTo>
                    <a:pt x="123443" y="740409"/>
                  </a:lnTo>
                  <a:lnTo>
                    <a:pt x="5851398" y="740409"/>
                  </a:lnTo>
                  <a:lnTo>
                    <a:pt x="5899457" y="730712"/>
                  </a:lnTo>
                  <a:lnTo>
                    <a:pt x="5938694" y="704262"/>
                  </a:lnTo>
                  <a:lnTo>
                    <a:pt x="5965144" y="665025"/>
                  </a:lnTo>
                  <a:lnTo>
                    <a:pt x="5974842" y="616965"/>
                  </a:lnTo>
                  <a:lnTo>
                    <a:pt x="5974842" y="123443"/>
                  </a:lnTo>
                  <a:lnTo>
                    <a:pt x="5965144" y="75384"/>
                  </a:lnTo>
                  <a:lnTo>
                    <a:pt x="5938694" y="36147"/>
                  </a:lnTo>
                  <a:lnTo>
                    <a:pt x="5899457" y="9697"/>
                  </a:lnTo>
                  <a:lnTo>
                    <a:pt x="5851398" y="0"/>
                  </a:lnTo>
                  <a:lnTo>
                    <a:pt x="123443" y="0"/>
                  </a:lnTo>
                  <a:close/>
                </a:path>
              </a:pathLst>
            </a:custGeom>
            <a:ln w="25560">
              <a:solidFill>
                <a:srgbClr val="2385B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24416" y="2843594"/>
            <a:ext cx="406669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RAM:</a:t>
            </a:r>
            <a:r>
              <a:rPr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4" dirty="0">
                <a:solidFill>
                  <a:srgbClr val="FFFFFF"/>
                </a:solidFill>
                <a:latin typeface="Calibri"/>
                <a:cs typeface="Calibri"/>
              </a:rPr>
              <a:t>Reacciones</a:t>
            </a:r>
            <a:r>
              <a:rPr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FFFFFF"/>
                </a:solidFill>
                <a:latin typeface="Calibri"/>
                <a:cs typeface="Calibri"/>
              </a:rPr>
              <a:t>adversas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pc="-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FFFFFF"/>
                </a:solidFill>
                <a:latin typeface="Calibri"/>
                <a:cs typeface="Calibri"/>
              </a:rPr>
              <a:t>medicamentos</a:t>
            </a:r>
            <a:endParaRPr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9656" y="2024825"/>
            <a:ext cx="1392936" cy="125739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92971" y="4501896"/>
            <a:ext cx="3143250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1990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-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Impredecibles</a:t>
            </a:r>
            <a:endParaRPr>
              <a:latin typeface="Calibri"/>
              <a:cs typeface="Calibri"/>
            </a:endParaRPr>
          </a:p>
          <a:p>
            <a:pPr marL="266700" indent="-257175"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2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millones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de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hospitalizaciones</a:t>
            </a:r>
            <a:endParaRPr>
              <a:latin typeface="Calibri"/>
              <a:cs typeface="Calibri"/>
            </a:endParaRPr>
          </a:p>
          <a:p>
            <a:pPr marL="266700" indent="-257175"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dirty="0">
                <a:latin typeface="Calibri"/>
                <a:cs typeface="Calibri"/>
              </a:rPr>
              <a:t>5%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-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MUY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GRAVES</a:t>
            </a:r>
            <a:endParaRPr>
              <a:latin typeface="Calibri"/>
              <a:cs typeface="Calibri"/>
            </a:endParaRPr>
          </a:p>
          <a:p>
            <a:pPr marL="266700" indent="-257175"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pc="-4" dirty="0">
                <a:latin typeface="Calibri"/>
                <a:cs typeface="Calibri"/>
              </a:rPr>
              <a:t>0.32%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-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muerte!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6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56B0F-BA1E-DAB1-B3FE-D1F7A7F7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A3478-9E72-7D41-9A87-6FA47E19D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Tasa de mutación  de un genoma haploide </a:t>
            </a:r>
            <a:endParaRPr lang="es-ES"/>
          </a:p>
          <a:p>
            <a:pPr lvl="1"/>
            <a:r>
              <a:rPr lang="es-ES" dirty="0"/>
              <a:t>12.9 x10 ^-9 (+- 2) mutaciones por sitio/generación.</a:t>
            </a:r>
          </a:p>
          <a:p>
            <a:pPr lvl="1">
              <a:buClr>
                <a:srgbClr val="C1F944"/>
              </a:buClr>
            </a:pPr>
            <a:r>
              <a:rPr lang="es-ES" dirty="0"/>
              <a:t>Recién nacido 50 a 100 mutaciones deletéreas de </a:t>
            </a:r>
            <a:r>
              <a:rPr lang="es-ES" i="1" dirty="0" err="1"/>
              <a:t>novo</a:t>
            </a:r>
            <a:r>
              <a:rPr lang="es-ES" i="1" dirty="0"/>
              <a:t> </a:t>
            </a:r>
            <a:r>
              <a:rPr lang="es-ES" dirty="0"/>
              <a:t>que afecten el fitness.</a:t>
            </a:r>
          </a:p>
          <a:p>
            <a:pPr lvl="1">
              <a:buClr>
                <a:srgbClr val="C1F944"/>
              </a:buClr>
            </a:pPr>
            <a:r>
              <a:rPr lang="es-ES" dirty="0"/>
              <a:t>Adulto 60 años 109 mutaciones independientes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7225A75-4EF7-7970-C5A6-6A34AFFF28CA}"/>
              </a:ext>
            </a:extLst>
          </p:cNvPr>
          <p:cNvSpPr txBox="1"/>
          <p:nvPr/>
        </p:nvSpPr>
        <p:spPr>
          <a:xfrm>
            <a:off x="6342507" y="6525387"/>
            <a:ext cx="2542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Fuentes C. et al 2016</a:t>
            </a:r>
          </a:p>
        </p:txBody>
      </p:sp>
    </p:spTree>
    <p:extLst>
      <p:ext uri="{BB962C8B-B14F-4D97-AF65-F5344CB8AC3E}">
        <p14:creationId xmlns:p14="http://schemas.microsoft.com/office/powerpoint/2010/main" val="1080175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46"/>
          <a:stretch/>
        </p:blipFill>
        <p:spPr>
          <a:xfrm>
            <a:off x="0" y="620889"/>
            <a:ext cx="9144000" cy="59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3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7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57250"/>
            <a:ext cx="381990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556" y="1322544"/>
            <a:ext cx="2856201" cy="4128516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/>
          </a:bodyPr>
          <a:lstStyle/>
          <a:p>
            <a:pPr marL="9525"/>
            <a:r>
              <a:rPr lang="en-US" spc="-11" dirty="0" err="1">
                <a:solidFill>
                  <a:schemeClr val="bg1"/>
                </a:solidFill>
              </a:rPr>
              <a:t>Farmacogenética</a:t>
            </a:r>
            <a:r>
              <a:rPr lang="en-US" spc="-49" dirty="0">
                <a:solidFill>
                  <a:schemeClr val="bg1"/>
                </a:solidFill>
              </a:rPr>
              <a:t> 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vs.</a:t>
            </a:r>
            <a:r>
              <a:rPr lang="en-US" spc="-19" dirty="0">
                <a:solidFill>
                  <a:schemeClr val="bg1"/>
                </a:solidFill>
              </a:rPr>
              <a:t> </a:t>
            </a:r>
            <a:r>
              <a:rPr lang="en-US" spc="-11" dirty="0" err="1">
                <a:solidFill>
                  <a:schemeClr val="bg1"/>
                </a:solidFill>
              </a:rPr>
              <a:t>Farmacogenómica</a:t>
            </a:r>
            <a:endParaRPr lang="en-US" kern="1200" dirty="0" err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3FEB63A-0E27-43A8-8ECF-872C52133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37482"/>
              </p:ext>
            </p:extLst>
          </p:nvPr>
        </p:nvGraphicFramePr>
        <p:xfrm>
          <a:off x="4101292" y="1322544"/>
          <a:ext cx="469773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666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D90377F-E927-4545-A388-A192232F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180" r="-2" b="8422"/>
          <a:stretch/>
        </p:blipFill>
        <p:spPr>
          <a:xfrm>
            <a:off x="15" y="857251"/>
            <a:ext cx="9143985" cy="514349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1" y="1656647"/>
            <a:ext cx="2484873" cy="3544707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/>
          </a:bodyPr>
          <a:lstStyle/>
          <a:p>
            <a:pPr marL="9525" algn="r"/>
            <a:r>
              <a:rPr lang="en-US" sz="1875" spc="-8" dirty="0" err="1">
                <a:solidFill>
                  <a:srgbClr val="FFFFFF"/>
                </a:solidFill>
              </a:rPr>
              <a:t>Promesas</a:t>
            </a:r>
            <a:r>
              <a:rPr lang="en-US" sz="1875" spc="-4" dirty="0">
                <a:solidFill>
                  <a:srgbClr val="FFFFFF"/>
                </a:solidFill>
              </a:rPr>
              <a:t> de </a:t>
            </a:r>
            <a:r>
              <a:rPr lang="en-US" sz="1875" dirty="0">
                <a:solidFill>
                  <a:srgbClr val="FFFFFF"/>
                </a:solidFill>
              </a:rPr>
              <a:t>la</a:t>
            </a:r>
            <a:r>
              <a:rPr lang="en-US" sz="1875" spc="15" dirty="0">
                <a:solidFill>
                  <a:srgbClr val="FFFFFF"/>
                </a:solidFill>
              </a:rPr>
              <a:t> </a:t>
            </a:r>
            <a:r>
              <a:rPr lang="en-US" sz="1875" spc="-15" dirty="0" err="1">
                <a:solidFill>
                  <a:srgbClr val="FFFFFF"/>
                </a:solidFill>
              </a:rPr>
              <a:t>Farmacogenética</a:t>
            </a: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57175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41B5B5A3-A519-41B0-A014-F303C85700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7180045"/>
              </p:ext>
            </p:extLst>
          </p:nvPr>
        </p:nvGraphicFramePr>
        <p:xfrm>
          <a:off x="3866535" y="1656647"/>
          <a:ext cx="4308514" cy="354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0064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Farmacocinética de los trasportadores </a:t>
            </a:r>
            <a:r>
              <a:rPr lang="es-ES_tradnl" dirty="0" err="1"/>
              <a:t>hepaticos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10" y="1030110"/>
            <a:ext cx="8754170" cy="5177311"/>
          </a:xfrm>
        </p:spPr>
        <p:txBody>
          <a:bodyPr>
            <a:normAutofit/>
          </a:bodyPr>
          <a:lstStyle/>
          <a:p>
            <a:pPr lvl="2"/>
            <a:r>
              <a:rPr lang="es-ES_tradnl" dirty="0"/>
              <a:t>Las proteínas transportadoras de aniones orgánicos, </a:t>
            </a:r>
            <a:r>
              <a:rPr lang="es-ES_tradnl" dirty="0" err="1"/>
              <a:t>OATPs</a:t>
            </a:r>
            <a:endParaRPr lang="es-ES_tradnl" dirty="0"/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pPr lvl="2"/>
            <a:r>
              <a:rPr lang="es-ES_tradnl" dirty="0" err="1"/>
              <a:t>polipéptido</a:t>
            </a:r>
            <a:r>
              <a:rPr lang="es-ES_tradnl" dirty="0"/>
              <a:t> </a:t>
            </a:r>
            <a:r>
              <a:rPr lang="es-ES_tradnl" dirty="0" err="1"/>
              <a:t>cotransportador</a:t>
            </a:r>
            <a:r>
              <a:rPr lang="es-ES_tradnl" dirty="0"/>
              <a:t> </a:t>
            </a:r>
            <a:r>
              <a:rPr lang="es-ES_tradnl" dirty="0" err="1"/>
              <a:t>taurocolato</a:t>
            </a:r>
            <a:r>
              <a:rPr lang="es-ES_tradnl" dirty="0"/>
              <a:t> sódico, NTCP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s-ES_tradnl" dirty="0"/>
              <a:t>Los genes que codifican a estos transportadores son: SLCO1B1 y SLCO1B3 para </a:t>
            </a:r>
            <a:r>
              <a:rPr lang="es-ES_tradnl" dirty="0" err="1"/>
              <a:t>OATPs</a:t>
            </a:r>
            <a:r>
              <a:rPr lang="es-ES_tradnl" dirty="0"/>
              <a:t>, SLC10A1 para NTCP, MDR1 y glicoproteína-P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62694"/>
            <a:ext cx="2346480" cy="242959"/>
          </a:xfrm>
        </p:spPr>
        <p:txBody>
          <a:bodyPr/>
          <a:lstStyle/>
          <a:p>
            <a:fld id="{8B37D5FE-740C-46F5-801A-FA5477D9711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5510" y="6397876"/>
            <a:ext cx="3345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err="1"/>
              <a:t>Hagenbuch</a:t>
            </a:r>
            <a:r>
              <a:rPr lang="es-ES_tradnl" sz="1400" dirty="0"/>
              <a:t> &amp; </a:t>
            </a:r>
            <a:r>
              <a:rPr lang="es-ES_tradnl" sz="1400" dirty="0" err="1"/>
              <a:t>Meier</a:t>
            </a:r>
            <a:r>
              <a:rPr lang="es-ES_tradnl" sz="1400" dirty="0"/>
              <a:t> 2002; </a:t>
            </a:r>
            <a:r>
              <a:rPr lang="es-ES_tradnl" sz="1400" dirty="0" err="1"/>
              <a:t>Klatt</a:t>
            </a:r>
            <a:r>
              <a:rPr lang="es-ES_tradnl" sz="1400" dirty="0"/>
              <a:t> et al. 2011)</a:t>
            </a:r>
            <a:r>
              <a:rPr lang="en-US" sz="1400" dirty="0"/>
              <a:t> </a:t>
            </a:r>
          </a:p>
        </p:txBody>
      </p:sp>
      <p:pic>
        <p:nvPicPr>
          <p:cNvPr id="9" name="Marcador de contenido 3"/>
          <p:cNvPicPr>
            <a:picLocks noChangeAspect="1"/>
          </p:cNvPicPr>
          <p:nvPr/>
        </p:nvPicPr>
        <p:blipFill>
          <a:blip r:embed="rId2"/>
          <a:srcRect t="3895" b="3895"/>
          <a:stretch>
            <a:fillRect/>
          </a:stretch>
        </p:blipFill>
        <p:spPr>
          <a:xfrm>
            <a:off x="1149383" y="3623005"/>
            <a:ext cx="4990076" cy="25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45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870337"/>
              </p:ext>
            </p:extLst>
          </p:nvPr>
        </p:nvGraphicFramePr>
        <p:xfrm>
          <a:off x="618233" y="2670089"/>
          <a:ext cx="7736268" cy="350300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78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4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Gen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Fármaco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Referencia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6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SLCO1B1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 dirty="0">
                          <a:effectLst/>
                        </a:rPr>
                        <a:t>Rifampicina</a:t>
                      </a:r>
                      <a:br>
                        <a:rPr lang="es-ES_tradnl" sz="1800" dirty="0">
                          <a:effectLst/>
                        </a:rPr>
                      </a:br>
                      <a:r>
                        <a:rPr lang="es-ES_tradnl" sz="1800" dirty="0" err="1">
                          <a:effectLst/>
                        </a:rPr>
                        <a:t>Pioglitazona</a:t>
                      </a:r>
                      <a:endParaRPr lang="en-US" sz="2400" dirty="0">
                        <a:effectLst/>
                      </a:endParaRPr>
                    </a:p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 dirty="0" err="1">
                          <a:effectLst/>
                        </a:rPr>
                        <a:t>Rosiglitazona</a:t>
                      </a:r>
                      <a:endParaRPr lang="en-US" sz="2400" dirty="0">
                        <a:effectLst/>
                      </a:endParaRPr>
                    </a:p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 dirty="0">
                          <a:effectLst/>
                        </a:rPr>
                        <a:t>Ciclosporina</a:t>
                      </a:r>
                      <a:endParaRPr lang="en-US" sz="2400" dirty="0">
                        <a:effectLst/>
                      </a:endParaRPr>
                    </a:p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 dirty="0" err="1">
                          <a:effectLst/>
                        </a:rPr>
                        <a:t>Ritonavir</a:t>
                      </a:r>
                      <a:endParaRPr lang="en-US" sz="2400" dirty="0">
                        <a:effectLst/>
                      </a:endParaRPr>
                    </a:p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 dirty="0" err="1">
                          <a:effectLst/>
                        </a:rPr>
                        <a:t>Atorvastatina</a:t>
                      </a:r>
                      <a:endParaRPr lang="en-US" sz="2400" dirty="0">
                        <a:solidFill>
                          <a:srgbClr val="365F91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>
                          <a:effectLst/>
                        </a:rPr>
                        <a:t>Chigutsa 2011</a:t>
                      </a:r>
                      <a:endParaRPr lang="en-US" sz="2400">
                        <a:effectLst/>
                      </a:endParaRPr>
                    </a:p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>
                          <a:effectLst/>
                        </a:rPr>
                        <a:t>Corsini  2013,</a:t>
                      </a:r>
                      <a:endParaRPr lang="en-US" sz="2400">
                        <a:effectLst/>
                      </a:endParaRPr>
                    </a:p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>
                          <a:effectLst/>
                        </a:rPr>
                        <a:t>Requena-Méndez 2012</a:t>
                      </a:r>
                      <a:endParaRPr lang="en-US" sz="2400">
                        <a:effectLst/>
                      </a:endParaRPr>
                    </a:p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>
                          <a:effectLst/>
                        </a:rPr>
                        <a:t>Lau 2007</a:t>
                      </a:r>
                      <a:endParaRPr lang="en-US" sz="2400">
                        <a:effectLst/>
                      </a:endParaRPr>
                    </a:p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>
                          <a:effectLst/>
                        </a:rPr>
                        <a:t> </a:t>
                      </a:r>
                      <a:endParaRPr lang="en-US" sz="2400">
                        <a:solidFill>
                          <a:srgbClr val="365F91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7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SLC10A1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>
                          <a:effectLst/>
                        </a:rPr>
                        <a:t>Rifampicina </a:t>
                      </a:r>
                      <a:endParaRPr lang="en-US" sz="2400">
                        <a:effectLst/>
                      </a:endParaRPr>
                    </a:p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>
                          <a:effectLst/>
                        </a:rPr>
                        <a:t>Isoniacida</a:t>
                      </a:r>
                      <a:endParaRPr lang="en-US" sz="2400">
                        <a:solidFill>
                          <a:srgbClr val="365F91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s-ES_tradnl" sz="1800" dirty="0">
                          <a:effectLst/>
                        </a:rPr>
                        <a:t>Ru </a:t>
                      </a:r>
                      <a:r>
                        <a:rPr lang="es-ES_tradnl" sz="1800" dirty="0" err="1">
                          <a:effectLst/>
                        </a:rPr>
                        <a:t>Chen</a:t>
                      </a:r>
                      <a:r>
                        <a:rPr lang="es-ES_tradnl" sz="1800" dirty="0">
                          <a:effectLst/>
                        </a:rPr>
                        <a:t> 2014,</a:t>
                      </a:r>
                      <a:endParaRPr lang="en-US" sz="2400" dirty="0">
                        <a:solidFill>
                          <a:srgbClr val="365F91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8233" y="1027664"/>
            <a:ext cx="7869939" cy="1143000"/>
          </a:xfrm>
        </p:spPr>
        <p:txBody>
          <a:bodyPr>
            <a:normAutofit/>
          </a:bodyPr>
          <a:lstStyle/>
          <a:p>
            <a:r>
              <a:rPr lang="es-ES_tradnl" sz="2400" dirty="0"/>
              <a:t> Fármacos relacionados a  </a:t>
            </a:r>
            <a:r>
              <a:rPr lang="es-ES_tradnl" sz="2400" dirty="0" err="1"/>
              <a:t>rifampicina</a:t>
            </a:r>
            <a:endParaRPr lang="es-ES_tradnl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59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91" y="166803"/>
            <a:ext cx="8582189" cy="489291"/>
          </a:xfrm>
        </p:spPr>
        <p:txBody>
          <a:bodyPr/>
          <a:lstStyle/>
          <a:p>
            <a:r>
              <a:rPr lang="es-ES_tradnl" dirty="0"/>
              <a:t>Diabetes Mellitus y Tuberculosis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745" y="717763"/>
            <a:ext cx="8841496" cy="2848642"/>
          </a:xfrm>
        </p:spPr>
        <p:txBody>
          <a:bodyPr>
            <a:normAutofit/>
          </a:bodyPr>
          <a:lstStyle/>
          <a:p>
            <a:r>
              <a:rPr lang="es-ES_tradnl" sz="1800" dirty="0"/>
              <a:t>La diabetes tiene un impacto negativo en el metabolismo de los fármacos</a:t>
            </a:r>
          </a:p>
          <a:p>
            <a:pPr lvl="1"/>
            <a:r>
              <a:rPr lang="es-ES_tradnl" sz="1800" dirty="0" err="1"/>
              <a:t>Gastroparesia</a:t>
            </a:r>
            <a:r>
              <a:rPr lang="es-ES_tradnl" sz="1800" dirty="0"/>
              <a:t> diabética.</a:t>
            </a:r>
          </a:p>
          <a:p>
            <a:pPr lvl="2"/>
            <a:r>
              <a:rPr lang="es-ES_tradnl" sz="1600" i="1" dirty="0"/>
              <a:t>Retraso y/o mala absorción </a:t>
            </a:r>
          </a:p>
          <a:p>
            <a:pPr lvl="2"/>
            <a:endParaRPr lang="es-ES_tradnl" sz="1800" dirty="0"/>
          </a:p>
          <a:p>
            <a:r>
              <a:rPr lang="es-ES_tradnl" sz="1800" dirty="0"/>
              <a:t>En la tuberculosis la </a:t>
            </a:r>
            <a:r>
              <a:rPr lang="es-ES_tradnl" sz="1800" b="1" dirty="0"/>
              <a:t>rifampicina</a:t>
            </a:r>
            <a:r>
              <a:rPr lang="es-ES_tradnl" sz="1800" dirty="0"/>
              <a:t>, es el fármaco más variable en su tasa absorción</a:t>
            </a:r>
          </a:p>
          <a:p>
            <a:pPr lvl="1"/>
            <a:r>
              <a:rPr lang="es-ES_tradnl" sz="1600" dirty="0"/>
              <a:t>Ingesta de alimentos</a:t>
            </a:r>
          </a:p>
          <a:p>
            <a:pPr lvl="1"/>
            <a:r>
              <a:rPr lang="es-ES_tradnl" sz="1600" dirty="0"/>
              <a:t>Cambios de pH</a:t>
            </a:r>
          </a:p>
          <a:p>
            <a:pPr lvl="1"/>
            <a:r>
              <a:rPr lang="es-ES_tradnl" sz="1600" dirty="0"/>
              <a:t>Interacción entre fármacos.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211669"/>
            <a:ext cx="34547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 err="1"/>
              <a:t>Heysell</a:t>
            </a:r>
            <a:r>
              <a:rPr lang="es-ES_tradnl" sz="1200" dirty="0"/>
              <a:t> et al,(2010) </a:t>
            </a:r>
            <a:r>
              <a:rPr lang="es-ES_tradnl" sz="1200" dirty="0" err="1"/>
              <a:t>Emerg</a:t>
            </a:r>
            <a:r>
              <a:rPr lang="es-ES_tradnl" sz="1200" dirty="0"/>
              <a:t> </a:t>
            </a:r>
            <a:r>
              <a:rPr lang="es-ES_tradnl" sz="1200" dirty="0" err="1"/>
              <a:t>Infect</a:t>
            </a:r>
            <a:r>
              <a:rPr lang="es-ES_tradnl" sz="1200" dirty="0"/>
              <a:t> </a:t>
            </a:r>
            <a:r>
              <a:rPr lang="es-ES_tradnl" sz="1200" dirty="0" err="1"/>
              <a:t>Dis</a:t>
            </a:r>
            <a:r>
              <a:rPr lang="es-ES_tradnl" sz="1200" dirty="0"/>
              <a:t>.</a:t>
            </a:r>
            <a:r>
              <a:rPr lang="cs-CZ" sz="1200" b="1" dirty="0"/>
              <a:t> 16</a:t>
            </a:r>
            <a:r>
              <a:rPr lang="cs-CZ" sz="1200" dirty="0"/>
              <a:t>, 1546-1553.</a:t>
            </a:r>
            <a:endParaRPr lang="es-ES_tradnl" sz="1200" dirty="0"/>
          </a:p>
          <a:p>
            <a:r>
              <a:rPr lang="es-ES_tradnl" sz="1200" dirty="0" err="1"/>
              <a:t>Nijland</a:t>
            </a:r>
            <a:r>
              <a:rPr lang="es-ES_tradnl" sz="1200" dirty="0"/>
              <a:t>  et al (2006) </a:t>
            </a:r>
            <a:r>
              <a:rPr lang="en-US" sz="1200" dirty="0" err="1"/>
              <a:t>Clin</a:t>
            </a:r>
            <a:r>
              <a:rPr lang="en-US" sz="1200" dirty="0"/>
              <a:t> Infect Dis </a:t>
            </a:r>
            <a:r>
              <a:rPr lang="en-US" sz="1200" b="1" dirty="0"/>
              <a:t>43</a:t>
            </a:r>
            <a:r>
              <a:rPr lang="en-US" sz="1200" dirty="0"/>
              <a:t>, 848-854.</a:t>
            </a:r>
          </a:p>
          <a:p>
            <a:r>
              <a:rPr lang="es-ES_tradnl" sz="1200" dirty="0" err="1"/>
              <a:t>Singhal</a:t>
            </a:r>
            <a:r>
              <a:rPr lang="es-ES_tradnl" sz="1200" dirty="0"/>
              <a:t> et al (2014) </a:t>
            </a:r>
            <a:r>
              <a:rPr lang="es-ES_tradnl" sz="1200" dirty="0" err="1"/>
              <a:t>Sci</a:t>
            </a:r>
            <a:r>
              <a:rPr lang="es-ES_tradnl" sz="1200" dirty="0"/>
              <a:t> </a:t>
            </a:r>
            <a:r>
              <a:rPr lang="es-ES_tradnl" sz="1200" dirty="0" err="1"/>
              <a:t>Transl</a:t>
            </a:r>
            <a:r>
              <a:rPr lang="es-ES_tradnl" sz="1200" dirty="0"/>
              <a:t> </a:t>
            </a:r>
            <a:r>
              <a:rPr lang="es-ES_tradnl" sz="1200" dirty="0" err="1"/>
              <a:t>Med</a:t>
            </a:r>
            <a:r>
              <a:rPr lang="es-ES_tradnl" sz="1200" dirty="0"/>
              <a:t> </a:t>
            </a:r>
            <a:r>
              <a:rPr lang="es-ES_tradnl" sz="1200" b="1" dirty="0"/>
              <a:t>6</a:t>
            </a:r>
            <a:r>
              <a:rPr lang="es-ES_tradnl" sz="1200" dirty="0"/>
              <a:t>, 263ra159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491" y="4139817"/>
            <a:ext cx="1857697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dirty="0"/>
              <a:t>Tratamiento hipoglucemiante</a:t>
            </a:r>
          </a:p>
          <a:p>
            <a:r>
              <a:rPr lang="es-ES_tradnl" dirty="0"/>
              <a:t>(Metformina)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2933" y="4373842"/>
            <a:ext cx="2470814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/>
              <a:t>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Inflamatorio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76908" y="3374538"/>
            <a:ext cx="2185022" cy="646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Modula la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inmune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4248" y="4138617"/>
            <a:ext cx="1832993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 </a:t>
            </a:r>
            <a:r>
              <a:rPr lang="en-US" dirty="0" err="1"/>
              <a:t>Severidad</a:t>
            </a:r>
            <a:r>
              <a:rPr lang="en-US" dirty="0"/>
              <a:t>  de la tuberculosis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0041" y="5011780"/>
            <a:ext cx="2185022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dirty="0"/>
              <a:t>Inhibe el crecimiento intracelular</a:t>
            </a:r>
          </a:p>
        </p:txBody>
      </p:sp>
      <p:sp>
        <p:nvSpPr>
          <p:cNvPr id="15" name="Right Arrow 14"/>
          <p:cNvSpPr/>
          <p:nvPr/>
        </p:nvSpPr>
        <p:spPr>
          <a:xfrm rot="20134860">
            <a:off x="2497504" y="3888794"/>
            <a:ext cx="850477" cy="3237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ight Arrow 15"/>
          <p:cNvSpPr/>
          <p:nvPr/>
        </p:nvSpPr>
        <p:spPr>
          <a:xfrm>
            <a:off x="2468626" y="4461217"/>
            <a:ext cx="987897" cy="3237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ight Arrow 16"/>
          <p:cNvSpPr/>
          <p:nvPr/>
        </p:nvSpPr>
        <p:spPr>
          <a:xfrm rot="546243">
            <a:off x="2449237" y="4987532"/>
            <a:ext cx="987897" cy="3237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ight Arrow 18"/>
          <p:cNvSpPr/>
          <p:nvPr/>
        </p:nvSpPr>
        <p:spPr>
          <a:xfrm rot="1775572">
            <a:off x="6059250" y="3592071"/>
            <a:ext cx="987897" cy="3237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ight Arrow 19"/>
          <p:cNvSpPr/>
          <p:nvPr/>
        </p:nvSpPr>
        <p:spPr>
          <a:xfrm>
            <a:off x="6215790" y="4397577"/>
            <a:ext cx="756461" cy="3237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ight Arrow 20"/>
          <p:cNvSpPr/>
          <p:nvPr/>
        </p:nvSpPr>
        <p:spPr>
          <a:xfrm rot="20383125">
            <a:off x="6246850" y="5106064"/>
            <a:ext cx="783995" cy="3237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1695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 descr="ijir556234.fig1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5" b="7827"/>
          <a:stretch/>
        </p:blipFill>
        <p:spPr>
          <a:xfrm>
            <a:off x="408013" y="1784866"/>
            <a:ext cx="8507881" cy="46983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10165" y="2086373"/>
            <a:ext cx="86970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_tradnl" dirty="0"/>
              <a:t>CMT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7329" y="4495908"/>
            <a:ext cx="56953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_tradnl" dirty="0"/>
              <a:t>CMI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9021" y="3070507"/>
            <a:ext cx="153234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Rango Terapéutico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7901" y="2469459"/>
            <a:ext cx="241585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_tradnl" dirty="0"/>
              <a:t>Duración de la acción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86241" y="6191046"/>
            <a:ext cx="118721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TIEMPO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8195" y="6019800"/>
            <a:ext cx="86970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2760974" y="4850354"/>
            <a:ext cx="1118194" cy="646331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ABC</a:t>
            </a:r>
          </a:p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6356350"/>
            <a:ext cx="664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err="1"/>
              <a:t>Alsultan</a:t>
            </a:r>
            <a:r>
              <a:rPr lang="es-ES_tradnl" sz="1200" dirty="0"/>
              <a:t> A, </a:t>
            </a:r>
            <a:r>
              <a:rPr lang="es-ES_tradnl" sz="1200" dirty="0" err="1"/>
              <a:t>Peloquin</a:t>
            </a:r>
            <a:r>
              <a:rPr lang="es-ES_tradnl" sz="1200" dirty="0"/>
              <a:t> CA (2014) </a:t>
            </a:r>
            <a:r>
              <a:rPr lang="es-ES_tradnl" sz="1200" dirty="0" err="1"/>
              <a:t>Drugs</a:t>
            </a:r>
            <a:r>
              <a:rPr lang="es-ES_tradnl" sz="1200" dirty="0"/>
              <a:t> 74, 839-854.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06352" y="5387352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ABC/CMI</a:t>
            </a:r>
          </a:p>
        </p:txBody>
      </p:sp>
      <p:sp>
        <p:nvSpPr>
          <p:cNvPr id="2" name="Rectangle 1"/>
          <p:cNvSpPr/>
          <p:nvPr/>
        </p:nvSpPr>
        <p:spPr>
          <a:xfrm>
            <a:off x="225380" y="69666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b="1" dirty="0"/>
              <a:t>No </a:t>
            </a:r>
            <a:r>
              <a:rPr lang="es-ES_tradnl" b="1" dirty="0" err="1"/>
              <a:t>Compartimental</a:t>
            </a:r>
            <a:endParaRPr lang="es-ES_tradnl" b="1" dirty="0"/>
          </a:p>
          <a:p>
            <a:pPr marL="365125" lvl="1" indent="-188913">
              <a:buFont typeface="Arial"/>
              <a:buChar char="•"/>
            </a:pPr>
            <a:r>
              <a:rPr lang="es-ES_tradnl" sz="1600" dirty="0"/>
              <a:t>Área bajo la curva (ABC)</a:t>
            </a:r>
          </a:p>
          <a:p>
            <a:pPr marL="365125" lvl="1" indent="-188913">
              <a:buFont typeface="Arial"/>
              <a:buChar char="•"/>
            </a:pPr>
            <a:r>
              <a:rPr lang="es-ES_tradnl" sz="1600" dirty="0"/>
              <a:t>Concentración máxima (</a:t>
            </a:r>
            <a:r>
              <a:rPr lang="es-ES_tradnl" sz="1600" dirty="0" err="1"/>
              <a:t>C</a:t>
            </a:r>
            <a:r>
              <a:rPr lang="es-ES_tradnl" sz="1600" baseline="-25000" dirty="0" err="1"/>
              <a:t>max</a:t>
            </a:r>
            <a:r>
              <a:rPr lang="es-ES_tradnl" sz="1600" baseline="-25000" dirty="0"/>
              <a:t> </a:t>
            </a:r>
            <a:r>
              <a:rPr lang="es-ES_tradnl" sz="1600" dirty="0"/>
              <a:t>)</a:t>
            </a:r>
            <a:endParaRPr lang="es-ES_tradnl" sz="1600" baseline="-25000" dirty="0"/>
          </a:p>
          <a:p>
            <a:pPr marL="365125" lvl="1" indent="-188913">
              <a:buFont typeface="Arial"/>
              <a:buChar char="•"/>
            </a:pPr>
            <a:r>
              <a:rPr lang="es-ES_tradnl" sz="1600" dirty="0"/>
              <a:t>Tiempo en alcanzar Concentración máxima (</a:t>
            </a:r>
            <a:r>
              <a:rPr lang="es-ES_tradnl" sz="1600" dirty="0" err="1"/>
              <a:t>T</a:t>
            </a:r>
            <a:r>
              <a:rPr lang="es-ES_tradnl" sz="1600" baseline="-25000" dirty="0" err="1"/>
              <a:t>max</a:t>
            </a:r>
            <a:r>
              <a:rPr lang="es-ES_tradnl" sz="1600" dirty="0"/>
              <a:t>)</a:t>
            </a:r>
            <a:endParaRPr lang="es-ES_tradnl" sz="1600" baseline="-25000" dirty="0"/>
          </a:p>
          <a:p>
            <a:pPr marL="365125" lvl="1" indent="-188913">
              <a:buFont typeface="Arial"/>
              <a:buChar char="•"/>
            </a:pPr>
            <a:r>
              <a:rPr lang="es-ES_tradnl" sz="1600" dirty="0"/>
              <a:t>Tiempo medio de retención (TMR)</a:t>
            </a:r>
            <a:endParaRPr lang="es-ES_tradnl" sz="24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14954" y="309387"/>
            <a:ext cx="8582189" cy="489291"/>
          </a:xfrm>
        </p:spPr>
        <p:txBody>
          <a:bodyPr/>
          <a:lstStyle/>
          <a:p>
            <a:r>
              <a:rPr lang="es-ES_tradnl" dirty="0"/>
              <a:t>Farmacocinética</a:t>
            </a:r>
          </a:p>
        </p:txBody>
      </p:sp>
    </p:spTree>
    <p:extLst>
      <p:ext uri="{BB962C8B-B14F-4D97-AF65-F5344CB8AC3E}">
        <p14:creationId xmlns:p14="http://schemas.microsoft.com/office/powerpoint/2010/main" val="195346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941297"/>
              </p:ext>
            </p:extLst>
          </p:nvPr>
        </p:nvGraphicFramePr>
        <p:xfrm>
          <a:off x="419100" y="1272863"/>
          <a:ext cx="8582025" cy="538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7527" y="154000"/>
            <a:ext cx="8356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800000"/>
                </a:solidFill>
                <a:latin typeface="Arial"/>
                <a:cs typeface="Arial"/>
              </a:rPr>
              <a:t>Curva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Arial"/>
                <a:cs typeface="Arial"/>
              </a:rPr>
              <a:t>farmacocinética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de valor </a:t>
            </a:r>
            <a:r>
              <a:rPr lang="en-US" sz="2400" b="1" dirty="0" err="1">
                <a:solidFill>
                  <a:srgbClr val="800000"/>
                </a:solidFill>
                <a:latin typeface="Arial"/>
                <a:cs typeface="Arial"/>
              </a:rPr>
              <a:t>promedio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de </a:t>
            </a:r>
          </a:p>
          <a:p>
            <a:pPr algn="ctr"/>
            <a:r>
              <a:rPr lang="en-US" sz="2400" b="1" dirty="0" err="1">
                <a:solidFill>
                  <a:srgbClr val="800000"/>
                </a:solidFill>
                <a:latin typeface="Arial"/>
                <a:cs typeface="Arial"/>
              </a:rPr>
              <a:t>concentración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de rifampicina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9600" y="2929467"/>
            <a:ext cx="93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&gt; 0.05</a:t>
            </a:r>
          </a:p>
        </p:txBody>
      </p:sp>
    </p:spTree>
    <p:extLst>
      <p:ext uri="{BB962C8B-B14F-4D97-AF65-F5344CB8AC3E}">
        <p14:creationId xmlns:p14="http://schemas.microsoft.com/office/powerpoint/2010/main" val="247150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C</a:t>
            </a:r>
            <a:r>
              <a:rPr lang="en-US" sz="2400" i="1" baseline="-25000" dirty="0"/>
              <a:t>max</a:t>
            </a:r>
            <a:endParaRPr lang="es-ES_tradnl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928752"/>
              </p:ext>
            </p:extLst>
          </p:nvPr>
        </p:nvGraphicFramePr>
        <p:xfrm>
          <a:off x="317500" y="971550"/>
          <a:ext cx="8582025" cy="538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7376262" y="2906864"/>
            <a:ext cx="1270085" cy="2760299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 rot="16200000">
            <a:off x="-860744" y="3245554"/>
            <a:ext cx="21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Rifampicina ( μg/mL)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47889" y="3019779"/>
            <a:ext cx="8151791" cy="1411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478516"/>
            <a:ext cx="3400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/>
              <a:t>*</a:t>
            </a:r>
            <a:r>
              <a:rPr lang="es-ES_tradnl" sz="1400" dirty="0" err="1"/>
              <a:t>Alsultan</a:t>
            </a:r>
            <a:r>
              <a:rPr lang="es-ES_tradnl" sz="1400" dirty="0"/>
              <a:t> </a:t>
            </a:r>
            <a:r>
              <a:rPr lang="es-ES_tradnl" sz="1400" i="1" dirty="0"/>
              <a:t>et al </a:t>
            </a:r>
            <a:r>
              <a:rPr lang="es-ES_tradnl" sz="1400" dirty="0"/>
              <a:t>(2014) </a:t>
            </a:r>
            <a:r>
              <a:rPr lang="nl-NL" sz="1400" dirty="0"/>
              <a:t>Drugs </a:t>
            </a:r>
            <a:r>
              <a:rPr lang="nl-NL" sz="1400" b="1" dirty="0"/>
              <a:t>74</a:t>
            </a:r>
            <a:r>
              <a:rPr lang="nl-NL" sz="1400" dirty="0"/>
              <a:t>, 839-854.</a:t>
            </a:r>
          </a:p>
          <a:p>
            <a:r>
              <a:rPr lang="es-ES_tradnl" sz="1400" dirty="0"/>
              <a:t> </a:t>
            </a:r>
            <a:endParaRPr lang="es-ES_tradnl" sz="14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11" y="266455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&gt; 8 μg/mL</a:t>
            </a:r>
          </a:p>
        </p:txBody>
      </p:sp>
    </p:spTree>
    <p:extLst>
      <p:ext uri="{BB962C8B-B14F-4D97-AF65-F5344CB8AC3E}">
        <p14:creationId xmlns:p14="http://schemas.microsoft.com/office/powerpoint/2010/main" val="4210395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960C8-63DB-37CE-B554-7B7EACFE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y como se ha generado esta variabilidad genética?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2CFFDE-5FF7-4AE3-6A12-B3C0012F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Mutación</a:t>
            </a:r>
          </a:p>
          <a:p>
            <a:pPr lvl="1"/>
            <a:r>
              <a:rPr lang="es-ES" dirty="0"/>
              <a:t>Nuevos alelos</a:t>
            </a:r>
          </a:p>
          <a:p>
            <a:pPr lvl="1">
              <a:buClr>
                <a:srgbClr val="C1F944"/>
              </a:buClr>
            </a:pPr>
            <a:r>
              <a:rPr lang="es-ES" dirty="0"/>
              <a:t>Puede transmitirse a la nueva generación</a:t>
            </a:r>
          </a:p>
          <a:p>
            <a:r>
              <a:rPr lang="es-ES" dirty="0"/>
              <a:t>Recombinación </a:t>
            </a:r>
          </a:p>
          <a:p>
            <a:pPr lvl="1"/>
            <a:r>
              <a:rPr lang="es-ES" dirty="0"/>
              <a:t>Durante la meiosis </a:t>
            </a:r>
          </a:p>
          <a:p>
            <a:pPr lvl="1">
              <a:buClr>
                <a:srgbClr val="C1F944"/>
              </a:buClr>
            </a:pPr>
            <a:r>
              <a:rPr lang="es-ES" dirty="0"/>
              <a:t>Recombinarse gametos de los padres</a:t>
            </a:r>
          </a:p>
        </p:txBody>
      </p:sp>
    </p:spTree>
    <p:extLst>
      <p:ext uri="{BB962C8B-B14F-4D97-AF65-F5344CB8AC3E}">
        <p14:creationId xmlns:p14="http://schemas.microsoft.com/office/powerpoint/2010/main" val="2905044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C</a:t>
            </a:r>
            <a:r>
              <a:rPr lang="en-US" sz="2400" i="1" baseline="-25000" dirty="0"/>
              <a:t>max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906008"/>
              </p:ext>
            </p:extLst>
          </p:nvPr>
        </p:nvGraphicFramePr>
        <p:xfrm>
          <a:off x="317500" y="971550"/>
          <a:ext cx="8582025" cy="538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64762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570797D-970C-F340-B641-2C9D5302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26477"/>
            <a:ext cx="8178799" cy="4805044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A67BEDD4-ED2B-7A47-ABDE-39D5F7AC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Exon 5 SCLOB1</a:t>
            </a:r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fld id="{8B37D5FE-740C-46F5-801A-FA5477D9711F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47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E87A19-2CB6-460B-8B3B-8581FC1E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5322147"/>
            <a:ext cx="8408193" cy="744836"/>
          </a:xfrm>
        </p:spPr>
        <p:txBody>
          <a:bodyPr>
            <a:norm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Genomica</a:t>
            </a:r>
            <a:r>
              <a:rPr lang="es-ES" sz="2800" dirty="0">
                <a:solidFill>
                  <a:schemeClr val="bg1"/>
                </a:solidFill>
              </a:rPr>
              <a:t> en tuberculosis</a:t>
            </a:r>
          </a:p>
        </p:txBody>
      </p:sp>
      <p:pic>
        <p:nvPicPr>
          <p:cNvPr id="7" name="Imagen 7" descr="Gráfico, Diagrama&#10;&#10;Descripción generada automáticamente">
            <a:extLst>
              <a:ext uri="{FF2B5EF4-FFF2-40B4-BE49-F238E27FC236}">
                <a16:creationId xmlns:a16="http://schemas.microsoft.com/office/drawing/2014/main" id="{C02EEFA6-DC57-5AE9-FD37-F85D0BEE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07" y="364587"/>
            <a:ext cx="4438585" cy="43941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558492-EAB1-B293-5FB7-BA3FA9C8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8C4760-CD19-2328-5809-E9539A9A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37D5FE-740C-46F5-801A-FA5477D9711F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13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3"/>
          <p:cNvGraphicFramePr/>
          <p:nvPr/>
        </p:nvGraphicFramePr>
        <p:xfrm>
          <a:off x="755583" y="1513527"/>
          <a:ext cx="2746241" cy="4274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2" name="Google Shape;132;p3"/>
          <p:cNvGraphicFramePr/>
          <p:nvPr/>
        </p:nvGraphicFramePr>
        <p:xfrm>
          <a:off x="2629872" y="4246579"/>
          <a:ext cx="676894" cy="1097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Tasa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1.3-8.2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8.3-15.2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15.3-22.2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22.3-29.2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29.3-36.2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36.3-43.2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6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43.3-50.2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800"/>
                    </a:p>
                  </a:txBody>
                  <a:tcPr marL="0" marR="0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3" name="Google Shape;133;p3"/>
          <p:cNvSpPr txBox="1"/>
          <p:nvPr/>
        </p:nvSpPr>
        <p:spPr>
          <a:xfrm>
            <a:off x="69944" y="5790179"/>
            <a:ext cx="687627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Fuente: SS/DGE/SUIVE Sistema Integral de Vigilancia Epidemiológica de TB. Base 12/04/21 Cierre.cc</a:t>
            </a:r>
            <a:endParaRPr sz="1050"/>
          </a:p>
        </p:txBody>
      </p:sp>
      <p:sp>
        <p:nvSpPr>
          <p:cNvPr id="134" name="Google Shape;134;p3"/>
          <p:cNvSpPr/>
          <p:nvPr/>
        </p:nvSpPr>
        <p:spPr>
          <a:xfrm>
            <a:off x="280985" y="1096792"/>
            <a:ext cx="765017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>
                <a:latin typeface="Quicksand Light"/>
                <a:ea typeface="Quicksand Light"/>
                <a:cs typeface="Quicksand Light"/>
                <a:sym typeface="Quicksand Light"/>
              </a:rPr>
              <a:t>Incidencia 2020 y mortalidad 2019 de Tuberculosis Pulmonar en México</a:t>
            </a:r>
            <a:endParaRPr sz="18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graphicFrame>
        <p:nvGraphicFramePr>
          <p:cNvPr id="135" name="Google Shape;135;p3"/>
          <p:cNvGraphicFramePr/>
          <p:nvPr/>
        </p:nvGraphicFramePr>
        <p:xfrm>
          <a:off x="4377439" y="1322101"/>
          <a:ext cx="3393035" cy="4465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6" name="Google Shape;13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6299" y="4324483"/>
            <a:ext cx="657109" cy="9414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3"/>
          <p:cNvCxnSpPr/>
          <p:nvPr/>
        </p:nvCxnSpPr>
        <p:spPr>
          <a:xfrm>
            <a:off x="5685025" y="1644158"/>
            <a:ext cx="32273" cy="3927773"/>
          </a:xfrm>
          <a:prstGeom prst="straightConnector1">
            <a:avLst/>
          </a:prstGeom>
          <a:noFill/>
          <a:ln w="19050" cap="flat" cmpd="sng">
            <a:solidFill>
              <a:srgbClr val="CC33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3"/>
          <p:cNvSpPr/>
          <p:nvPr/>
        </p:nvSpPr>
        <p:spPr>
          <a:xfrm>
            <a:off x="6238110" y="3577168"/>
            <a:ext cx="1213174" cy="392385"/>
          </a:xfrm>
          <a:prstGeom prst="rect">
            <a:avLst/>
          </a:prstGeom>
          <a:solidFill>
            <a:srgbClr val="DEC9A2"/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05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Casos: 1,742</a:t>
            </a:r>
            <a:endParaRPr sz="1050"/>
          </a:p>
          <a:p>
            <a:pPr algn="ctr"/>
            <a:r>
              <a:rPr lang="en-US" sz="105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Tasa: 1.3</a:t>
            </a:r>
            <a:endParaRPr sz="1050"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9" name="Google Shape;139;p3"/>
          <p:cNvGrpSpPr/>
          <p:nvPr/>
        </p:nvGrpSpPr>
        <p:grpSpPr>
          <a:xfrm>
            <a:off x="6787970" y="1820342"/>
            <a:ext cx="1978738" cy="2098088"/>
            <a:chOff x="5554405" y="1295400"/>
            <a:chExt cx="6138772" cy="6213886"/>
          </a:xfrm>
        </p:grpSpPr>
        <p:grpSp>
          <p:nvGrpSpPr>
            <p:cNvPr id="140" name="Google Shape;140;p3"/>
            <p:cNvGrpSpPr/>
            <p:nvPr/>
          </p:nvGrpSpPr>
          <p:grpSpPr>
            <a:xfrm>
              <a:off x="5554405" y="1295400"/>
              <a:ext cx="6138772" cy="4813402"/>
              <a:chOff x="4214813" y="2143125"/>
              <a:chExt cx="4357715" cy="3551238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5364766" y="2351626"/>
                <a:ext cx="858093" cy="120392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01" extrusionOk="0">
                    <a:moveTo>
                      <a:pt x="139" y="0"/>
                    </a:moveTo>
                    <a:lnTo>
                      <a:pt x="98" y="0"/>
                    </a:lnTo>
                    <a:lnTo>
                      <a:pt x="50" y="0"/>
                    </a:lnTo>
                    <a:lnTo>
                      <a:pt x="50" y="29"/>
                    </a:lnTo>
                    <a:lnTo>
                      <a:pt x="14" y="29"/>
                    </a:lnTo>
                    <a:lnTo>
                      <a:pt x="11" y="36"/>
                    </a:lnTo>
                    <a:lnTo>
                      <a:pt x="14" y="35"/>
                    </a:lnTo>
                    <a:lnTo>
                      <a:pt x="15" y="46"/>
                    </a:lnTo>
                    <a:lnTo>
                      <a:pt x="21" y="74"/>
                    </a:lnTo>
                    <a:lnTo>
                      <a:pt x="27" y="88"/>
                    </a:lnTo>
                    <a:lnTo>
                      <a:pt x="30" y="109"/>
                    </a:lnTo>
                    <a:lnTo>
                      <a:pt x="29" y="155"/>
                    </a:lnTo>
                    <a:lnTo>
                      <a:pt x="24" y="154"/>
                    </a:lnTo>
                    <a:lnTo>
                      <a:pt x="26" y="163"/>
                    </a:lnTo>
                    <a:lnTo>
                      <a:pt x="27" y="178"/>
                    </a:lnTo>
                    <a:lnTo>
                      <a:pt x="30" y="190"/>
                    </a:lnTo>
                    <a:lnTo>
                      <a:pt x="29" y="197"/>
                    </a:lnTo>
                    <a:lnTo>
                      <a:pt x="28" y="203"/>
                    </a:lnTo>
                    <a:lnTo>
                      <a:pt x="30" y="210"/>
                    </a:lnTo>
                    <a:lnTo>
                      <a:pt x="30" y="216"/>
                    </a:lnTo>
                    <a:lnTo>
                      <a:pt x="30" y="219"/>
                    </a:lnTo>
                    <a:lnTo>
                      <a:pt x="32" y="224"/>
                    </a:lnTo>
                    <a:lnTo>
                      <a:pt x="32" y="226"/>
                    </a:lnTo>
                    <a:lnTo>
                      <a:pt x="27" y="230"/>
                    </a:lnTo>
                    <a:lnTo>
                      <a:pt x="20" y="227"/>
                    </a:lnTo>
                    <a:lnTo>
                      <a:pt x="17" y="227"/>
                    </a:lnTo>
                    <a:lnTo>
                      <a:pt x="10" y="227"/>
                    </a:lnTo>
                    <a:lnTo>
                      <a:pt x="8" y="227"/>
                    </a:lnTo>
                    <a:lnTo>
                      <a:pt x="7" y="226"/>
                    </a:lnTo>
                    <a:lnTo>
                      <a:pt x="5" y="226"/>
                    </a:lnTo>
                    <a:lnTo>
                      <a:pt x="4" y="226"/>
                    </a:lnTo>
                    <a:lnTo>
                      <a:pt x="4" y="227"/>
                    </a:lnTo>
                    <a:lnTo>
                      <a:pt x="1" y="229"/>
                    </a:lnTo>
                    <a:lnTo>
                      <a:pt x="0" y="231"/>
                    </a:lnTo>
                    <a:lnTo>
                      <a:pt x="0" y="233"/>
                    </a:lnTo>
                    <a:lnTo>
                      <a:pt x="0" y="236"/>
                    </a:lnTo>
                    <a:lnTo>
                      <a:pt x="3" y="242"/>
                    </a:lnTo>
                    <a:lnTo>
                      <a:pt x="5" y="244"/>
                    </a:lnTo>
                    <a:lnTo>
                      <a:pt x="5" y="246"/>
                    </a:lnTo>
                    <a:lnTo>
                      <a:pt x="7" y="246"/>
                    </a:lnTo>
                    <a:lnTo>
                      <a:pt x="9" y="247"/>
                    </a:lnTo>
                    <a:lnTo>
                      <a:pt x="11" y="250"/>
                    </a:lnTo>
                    <a:lnTo>
                      <a:pt x="14" y="259"/>
                    </a:lnTo>
                    <a:lnTo>
                      <a:pt x="21" y="266"/>
                    </a:lnTo>
                    <a:lnTo>
                      <a:pt x="21" y="270"/>
                    </a:lnTo>
                    <a:lnTo>
                      <a:pt x="21" y="272"/>
                    </a:lnTo>
                    <a:lnTo>
                      <a:pt x="26" y="275"/>
                    </a:lnTo>
                    <a:lnTo>
                      <a:pt x="27" y="281"/>
                    </a:lnTo>
                    <a:lnTo>
                      <a:pt x="30" y="288"/>
                    </a:lnTo>
                    <a:lnTo>
                      <a:pt x="27" y="291"/>
                    </a:lnTo>
                    <a:lnTo>
                      <a:pt x="25" y="294"/>
                    </a:lnTo>
                    <a:lnTo>
                      <a:pt x="24" y="296"/>
                    </a:lnTo>
                    <a:lnTo>
                      <a:pt x="25" y="301"/>
                    </a:lnTo>
                    <a:lnTo>
                      <a:pt x="27" y="305"/>
                    </a:lnTo>
                    <a:lnTo>
                      <a:pt x="31" y="306"/>
                    </a:lnTo>
                    <a:lnTo>
                      <a:pt x="33" y="310"/>
                    </a:lnTo>
                    <a:lnTo>
                      <a:pt x="39" y="305"/>
                    </a:lnTo>
                    <a:lnTo>
                      <a:pt x="41" y="306"/>
                    </a:lnTo>
                    <a:lnTo>
                      <a:pt x="42" y="306"/>
                    </a:lnTo>
                    <a:lnTo>
                      <a:pt x="44" y="306"/>
                    </a:lnTo>
                    <a:lnTo>
                      <a:pt x="46" y="306"/>
                    </a:lnTo>
                    <a:lnTo>
                      <a:pt x="50" y="309"/>
                    </a:lnTo>
                    <a:lnTo>
                      <a:pt x="54" y="311"/>
                    </a:lnTo>
                    <a:lnTo>
                      <a:pt x="57" y="316"/>
                    </a:lnTo>
                    <a:lnTo>
                      <a:pt x="58" y="320"/>
                    </a:lnTo>
                    <a:lnTo>
                      <a:pt x="60" y="324"/>
                    </a:lnTo>
                    <a:lnTo>
                      <a:pt x="62" y="332"/>
                    </a:lnTo>
                    <a:lnTo>
                      <a:pt x="64" y="337"/>
                    </a:lnTo>
                    <a:lnTo>
                      <a:pt x="67" y="349"/>
                    </a:lnTo>
                    <a:lnTo>
                      <a:pt x="67" y="354"/>
                    </a:lnTo>
                    <a:lnTo>
                      <a:pt x="69" y="363"/>
                    </a:lnTo>
                    <a:lnTo>
                      <a:pt x="71" y="364"/>
                    </a:lnTo>
                    <a:lnTo>
                      <a:pt x="71" y="365"/>
                    </a:lnTo>
                    <a:lnTo>
                      <a:pt x="74" y="367"/>
                    </a:lnTo>
                    <a:lnTo>
                      <a:pt x="76" y="367"/>
                    </a:lnTo>
                    <a:lnTo>
                      <a:pt x="82" y="369"/>
                    </a:lnTo>
                    <a:lnTo>
                      <a:pt x="87" y="369"/>
                    </a:lnTo>
                    <a:lnTo>
                      <a:pt x="89" y="368"/>
                    </a:lnTo>
                    <a:lnTo>
                      <a:pt x="92" y="370"/>
                    </a:lnTo>
                    <a:lnTo>
                      <a:pt x="93" y="373"/>
                    </a:lnTo>
                    <a:lnTo>
                      <a:pt x="94" y="380"/>
                    </a:lnTo>
                    <a:lnTo>
                      <a:pt x="96" y="383"/>
                    </a:lnTo>
                    <a:lnTo>
                      <a:pt x="99" y="384"/>
                    </a:lnTo>
                    <a:lnTo>
                      <a:pt x="104" y="391"/>
                    </a:lnTo>
                    <a:lnTo>
                      <a:pt x="107" y="395"/>
                    </a:lnTo>
                    <a:lnTo>
                      <a:pt x="108" y="401"/>
                    </a:lnTo>
                    <a:lnTo>
                      <a:pt x="116" y="401"/>
                    </a:lnTo>
                    <a:lnTo>
                      <a:pt x="120" y="400"/>
                    </a:lnTo>
                    <a:lnTo>
                      <a:pt x="122" y="401"/>
                    </a:lnTo>
                    <a:lnTo>
                      <a:pt x="125" y="401"/>
                    </a:lnTo>
                    <a:lnTo>
                      <a:pt x="132" y="399"/>
                    </a:lnTo>
                    <a:lnTo>
                      <a:pt x="137" y="395"/>
                    </a:lnTo>
                    <a:lnTo>
                      <a:pt x="137" y="378"/>
                    </a:lnTo>
                    <a:lnTo>
                      <a:pt x="138" y="375"/>
                    </a:lnTo>
                    <a:lnTo>
                      <a:pt x="142" y="372"/>
                    </a:lnTo>
                    <a:lnTo>
                      <a:pt x="143" y="369"/>
                    </a:lnTo>
                    <a:lnTo>
                      <a:pt x="143" y="366"/>
                    </a:lnTo>
                    <a:lnTo>
                      <a:pt x="141" y="359"/>
                    </a:lnTo>
                    <a:lnTo>
                      <a:pt x="141" y="356"/>
                    </a:lnTo>
                    <a:lnTo>
                      <a:pt x="142" y="355"/>
                    </a:lnTo>
                    <a:lnTo>
                      <a:pt x="143" y="355"/>
                    </a:lnTo>
                    <a:lnTo>
                      <a:pt x="146" y="355"/>
                    </a:lnTo>
                    <a:lnTo>
                      <a:pt x="150" y="354"/>
                    </a:lnTo>
                    <a:lnTo>
                      <a:pt x="153" y="352"/>
                    </a:lnTo>
                    <a:lnTo>
                      <a:pt x="154" y="348"/>
                    </a:lnTo>
                    <a:lnTo>
                      <a:pt x="153" y="339"/>
                    </a:lnTo>
                    <a:lnTo>
                      <a:pt x="156" y="334"/>
                    </a:lnTo>
                    <a:lnTo>
                      <a:pt x="158" y="331"/>
                    </a:lnTo>
                    <a:lnTo>
                      <a:pt x="159" y="333"/>
                    </a:lnTo>
                    <a:lnTo>
                      <a:pt x="162" y="332"/>
                    </a:lnTo>
                    <a:lnTo>
                      <a:pt x="163" y="328"/>
                    </a:lnTo>
                    <a:lnTo>
                      <a:pt x="165" y="327"/>
                    </a:lnTo>
                    <a:lnTo>
                      <a:pt x="166" y="327"/>
                    </a:lnTo>
                    <a:lnTo>
                      <a:pt x="168" y="327"/>
                    </a:lnTo>
                    <a:lnTo>
                      <a:pt x="173" y="334"/>
                    </a:lnTo>
                    <a:lnTo>
                      <a:pt x="175" y="335"/>
                    </a:lnTo>
                    <a:lnTo>
                      <a:pt x="181" y="338"/>
                    </a:lnTo>
                    <a:lnTo>
                      <a:pt x="185" y="338"/>
                    </a:lnTo>
                    <a:lnTo>
                      <a:pt x="187" y="340"/>
                    </a:lnTo>
                    <a:lnTo>
                      <a:pt x="196" y="349"/>
                    </a:lnTo>
                    <a:lnTo>
                      <a:pt x="199" y="351"/>
                    </a:lnTo>
                    <a:lnTo>
                      <a:pt x="205" y="353"/>
                    </a:lnTo>
                    <a:lnTo>
                      <a:pt x="207" y="352"/>
                    </a:lnTo>
                    <a:lnTo>
                      <a:pt x="208" y="350"/>
                    </a:lnTo>
                    <a:lnTo>
                      <a:pt x="210" y="349"/>
                    </a:lnTo>
                    <a:lnTo>
                      <a:pt x="213" y="348"/>
                    </a:lnTo>
                    <a:lnTo>
                      <a:pt x="215" y="349"/>
                    </a:lnTo>
                    <a:lnTo>
                      <a:pt x="219" y="352"/>
                    </a:lnTo>
                    <a:lnTo>
                      <a:pt x="226" y="349"/>
                    </a:lnTo>
                    <a:lnTo>
                      <a:pt x="228" y="349"/>
                    </a:lnTo>
                    <a:lnTo>
                      <a:pt x="237" y="352"/>
                    </a:lnTo>
                    <a:lnTo>
                      <a:pt x="238" y="352"/>
                    </a:lnTo>
                    <a:lnTo>
                      <a:pt x="241" y="358"/>
                    </a:lnTo>
                    <a:lnTo>
                      <a:pt x="246" y="358"/>
                    </a:lnTo>
                    <a:lnTo>
                      <a:pt x="253" y="347"/>
                    </a:lnTo>
                    <a:lnTo>
                      <a:pt x="256" y="341"/>
                    </a:lnTo>
                    <a:lnTo>
                      <a:pt x="263" y="335"/>
                    </a:lnTo>
                    <a:lnTo>
                      <a:pt x="274" y="334"/>
                    </a:lnTo>
                    <a:lnTo>
                      <a:pt x="277" y="336"/>
                    </a:lnTo>
                    <a:lnTo>
                      <a:pt x="292" y="338"/>
                    </a:lnTo>
                    <a:lnTo>
                      <a:pt x="291" y="330"/>
                    </a:lnTo>
                    <a:lnTo>
                      <a:pt x="278" y="278"/>
                    </a:lnTo>
                    <a:lnTo>
                      <a:pt x="275" y="263"/>
                    </a:lnTo>
                    <a:lnTo>
                      <a:pt x="318" y="183"/>
                    </a:lnTo>
                    <a:lnTo>
                      <a:pt x="306" y="179"/>
                    </a:lnTo>
                    <a:lnTo>
                      <a:pt x="298" y="172"/>
                    </a:lnTo>
                    <a:lnTo>
                      <a:pt x="286" y="167"/>
                    </a:lnTo>
                    <a:lnTo>
                      <a:pt x="284" y="164"/>
                    </a:lnTo>
                    <a:lnTo>
                      <a:pt x="273" y="161"/>
                    </a:lnTo>
                    <a:lnTo>
                      <a:pt x="267" y="156"/>
                    </a:lnTo>
                    <a:lnTo>
                      <a:pt x="260" y="148"/>
                    </a:lnTo>
                    <a:lnTo>
                      <a:pt x="246" y="140"/>
                    </a:lnTo>
                    <a:lnTo>
                      <a:pt x="237" y="116"/>
                    </a:lnTo>
                    <a:lnTo>
                      <a:pt x="235" y="100"/>
                    </a:lnTo>
                    <a:lnTo>
                      <a:pt x="226" y="82"/>
                    </a:lnTo>
                    <a:lnTo>
                      <a:pt x="221" y="75"/>
                    </a:lnTo>
                    <a:lnTo>
                      <a:pt x="220" y="72"/>
                    </a:lnTo>
                    <a:lnTo>
                      <a:pt x="200" y="61"/>
                    </a:lnTo>
                    <a:lnTo>
                      <a:pt x="187" y="44"/>
                    </a:lnTo>
                    <a:lnTo>
                      <a:pt x="180" y="40"/>
                    </a:lnTo>
                    <a:lnTo>
                      <a:pt x="167" y="26"/>
                    </a:lnTo>
                    <a:lnTo>
                      <a:pt x="160" y="23"/>
                    </a:lnTo>
                    <a:lnTo>
                      <a:pt x="155" y="18"/>
                    </a:lnTo>
                    <a:lnTo>
                      <a:pt x="145" y="2"/>
                    </a:lnTo>
                    <a:lnTo>
                      <a:pt x="140" y="2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6031873" y="4735260"/>
                <a:ext cx="176191" cy="173526"/>
              </a:xfrm>
              <a:custGeom>
                <a:avLst/>
                <a:gdLst/>
                <a:ahLst/>
                <a:cxnLst/>
                <a:rect l="l" t="t" r="r" b="b"/>
                <a:pathLst>
                  <a:path w="66" h="56" extrusionOk="0">
                    <a:moveTo>
                      <a:pt x="0" y="24"/>
                    </a:moveTo>
                    <a:lnTo>
                      <a:pt x="4" y="26"/>
                    </a:lnTo>
                    <a:lnTo>
                      <a:pt x="5" y="26"/>
                    </a:lnTo>
                    <a:lnTo>
                      <a:pt x="6" y="27"/>
                    </a:lnTo>
                    <a:lnTo>
                      <a:pt x="6" y="28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8" y="28"/>
                    </a:lnTo>
                    <a:lnTo>
                      <a:pt x="8" y="27"/>
                    </a:lnTo>
                    <a:lnTo>
                      <a:pt x="9" y="26"/>
                    </a:lnTo>
                    <a:lnTo>
                      <a:pt x="10" y="26"/>
                    </a:lnTo>
                    <a:lnTo>
                      <a:pt x="10" y="28"/>
                    </a:lnTo>
                    <a:lnTo>
                      <a:pt x="11" y="27"/>
                    </a:lnTo>
                    <a:lnTo>
                      <a:pt x="12" y="28"/>
                    </a:lnTo>
                    <a:lnTo>
                      <a:pt x="13" y="29"/>
                    </a:lnTo>
                    <a:lnTo>
                      <a:pt x="13" y="30"/>
                    </a:lnTo>
                    <a:lnTo>
                      <a:pt x="12" y="31"/>
                    </a:lnTo>
                    <a:lnTo>
                      <a:pt x="11" y="32"/>
                    </a:lnTo>
                    <a:lnTo>
                      <a:pt x="12" y="32"/>
                    </a:lnTo>
                    <a:lnTo>
                      <a:pt x="13" y="33"/>
                    </a:lnTo>
                    <a:lnTo>
                      <a:pt x="17" y="35"/>
                    </a:lnTo>
                    <a:lnTo>
                      <a:pt x="23" y="37"/>
                    </a:lnTo>
                    <a:lnTo>
                      <a:pt x="25" y="38"/>
                    </a:lnTo>
                    <a:lnTo>
                      <a:pt x="28" y="40"/>
                    </a:lnTo>
                    <a:lnTo>
                      <a:pt x="31" y="42"/>
                    </a:lnTo>
                    <a:lnTo>
                      <a:pt x="32" y="43"/>
                    </a:lnTo>
                    <a:lnTo>
                      <a:pt x="40" y="50"/>
                    </a:lnTo>
                    <a:lnTo>
                      <a:pt x="42" y="53"/>
                    </a:lnTo>
                    <a:lnTo>
                      <a:pt x="43" y="54"/>
                    </a:lnTo>
                    <a:lnTo>
                      <a:pt x="45" y="56"/>
                    </a:lnTo>
                    <a:lnTo>
                      <a:pt x="50" y="52"/>
                    </a:lnTo>
                    <a:lnTo>
                      <a:pt x="54" y="47"/>
                    </a:lnTo>
                    <a:lnTo>
                      <a:pt x="55" y="45"/>
                    </a:lnTo>
                    <a:lnTo>
                      <a:pt x="56" y="43"/>
                    </a:lnTo>
                    <a:lnTo>
                      <a:pt x="59" y="40"/>
                    </a:lnTo>
                    <a:lnTo>
                      <a:pt x="60" y="39"/>
                    </a:lnTo>
                    <a:lnTo>
                      <a:pt x="60" y="38"/>
                    </a:lnTo>
                    <a:lnTo>
                      <a:pt x="60" y="37"/>
                    </a:lnTo>
                    <a:lnTo>
                      <a:pt x="59" y="36"/>
                    </a:lnTo>
                    <a:lnTo>
                      <a:pt x="60" y="35"/>
                    </a:lnTo>
                    <a:lnTo>
                      <a:pt x="61" y="36"/>
                    </a:lnTo>
                    <a:lnTo>
                      <a:pt x="62" y="36"/>
                    </a:lnTo>
                    <a:lnTo>
                      <a:pt x="63" y="36"/>
                    </a:lnTo>
                    <a:lnTo>
                      <a:pt x="64" y="34"/>
                    </a:lnTo>
                    <a:lnTo>
                      <a:pt x="65" y="33"/>
                    </a:lnTo>
                    <a:lnTo>
                      <a:pt x="66" y="33"/>
                    </a:lnTo>
                    <a:lnTo>
                      <a:pt x="66" y="32"/>
                    </a:lnTo>
                    <a:lnTo>
                      <a:pt x="66" y="30"/>
                    </a:lnTo>
                    <a:lnTo>
                      <a:pt x="64" y="28"/>
                    </a:lnTo>
                    <a:lnTo>
                      <a:pt x="64" y="25"/>
                    </a:lnTo>
                    <a:lnTo>
                      <a:pt x="64" y="23"/>
                    </a:lnTo>
                    <a:lnTo>
                      <a:pt x="65" y="22"/>
                    </a:lnTo>
                    <a:lnTo>
                      <a:pt x="65" y="20"/>
                    </a:lnTo>
                    <a:lnTo>
                      <a:pt x="64" y="19"/>
                    </a:lnTo>
                    <a:lnTo>
                      <a:pt x="65" y="16"/>
                    </a:lnTo>
                    <a:lnTo>
                      <a:pt x="65" y="13"/>
                    </a:lnTo>
                    <a:lnTo>
                      <a:pt x="66" y="12"/>
                    </a:lnTo>
                    <a:lnTo>
                      <a:pt x="60" y="4"/>
                    </a:lnTo>
                    <a:lnTo>
                      <a:pt x="59" y="4"/>
                    </a:lnTo>
                    <a:lnTo>
                      <a:pt x="58" y="2"/>
                    </a:lnTo>
                    <a:lnTo>
                      <a:pt x="58" y="1"/>
                    </a:lnTo>
                    <a:lnTo>
                      <a:pt x="58" y="0"/>
                    </a:lnTo>
                    <a:lnTo>
                      <a:pt x="57" y="0"/>
                    </a:lnTo>
                    <a:lnTo>
                      <a:pt x="56" y="1"/>
                    </a:lnTo>
                    <a:lnTo>
                      <a:pt x="53" y="3"/>
                    </a:lnTo>
                    <a:lnTo>
                      <a:pt x="53" y="4"/>
                    </a:lnTo>
                    <a:lnTo>
                      <a:pt x="52" y="5"/>
                    </a:lnTo>
                    <a:lnTo>
                      <a:pt x="51" y="5"/>
                    </a:lnTo>
                    <a:lnTo>
                      <a:pt x="50" y="6"/>
                    </a:lnTo>
                    <a:lnTo>
                      <a:pt x="48" y="7"/>
                    </a:lnTo>
                    <a:lnTo>
                      <a:pt x="46" y="7"/>
                    </a:lnTo>
                    <a:lnTo>
                      <a:pt x="41" y="6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4" y="5"/>
                    </a:lnTo>
                    <a:lnTo>
                      <a:pt x="33" y="6"/>
                    </a:lnTo>
                    <a:lnTo>
                      <a:pt x="33" y="9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6" y="14"/>
                    </a:lnTo>
                    <a:lnTo>
                      <a:pt x="25" y="15"/>
                    </a:lnTo>
                    <a:lnTo>
                      <a:pt x="24" y="15"/>
                    </a:lnTo>
                    <a:lnTo>
                      <a:pt x="23" y="16"/>
                    </a:lnTo>
                    <a:lnTo>
                      <a:pt x="22" y="16"/>
                    </a:lnTo>
                    <a:lnTo>
                      <a:pt x="21" y="17"/>
                    </a:lnTo>
                    <a:lnTo>
                      <a:pt x="20" y="16"/>
                    </a:lnTo>
                    <a:lnTo>
                      <a:pt x="19" y="17"/>
                    </a:lnTo>
                    <a:lnTo>
                      <a:pt x="19" y="16"/>
                    </a:lnTo>
                    <a:lnTo>
                      <a:pt x="17" y="14"/>
                    </a:lnTo>
                    <a:lnTo>
                      <a:pt x="17" y="17"/>
                    </a:lnTo>
                    <a:lnTo>
                      <a:pt x="16" y="17"/>
                    </a:lnTo>
                    <a:lnTo>
                      <a:pt x="16" y="19"/>
                    </a:lnTo>
                    <a:lnTo>
                      <a:pt x="15" y="19"/>
                    </a:lnTo>
                    <a:lnTo>
                      <a:pt x="14" y="19"/>
                    </a:lnTo>
                    <a:lnTo>
                      <a:pt x="12" y="18"/>
                    </a:lnTo>
                    <a:lnTo>
                      <a:pt x="11" y="18"/>
                    </a:lnTo>
                    <a:lnTo>
                      <a:pt x="9" y="17"/>
                    </a:lnTo>
                    <a:lnTo>
                      <a:pt x="8" y="16"/>
                    </a:lnTo>
                    <a:lnTo>
                      <a:pt x="7" y="17"/>
                    </a:lnTo>
                    <a:lnTo>
                      <a:pt x="6" y="17"/>
                    </a:lnTo>
                    <a:lnTo>
                      <a:pt x="5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8DA9DB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5652590" y="3330907"/>
                <a:ext cx="667107" cy="89319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97" extrusionOk="0">
                    <a:moveTo>
                      <a:pt x="0" y="99"/>
                    </a:moveTo>
                    <a:lnTo>
                      <a:pt x="1" y="105"/>
                    </a:lnTo>
                    <a:lnTo>
                      <a:pt x="1" y="110"/>
                    </a:lnTo>
                    <a:lnTo>
                      <a:pt x="4" y="117"/>
                    </a:lnTo>
                    <a:lnTo>
                      <a:pt x="6" y="123"/>
                    </a:lnTo>
                    <a:lnTo>
                      <a:pt x="9" y="126"/>
                    </a:lnTo>
                    <a:lnTo>
                      <a:pt x="10" y="127"/>
                    </a:lnTo>
                    <a:lnTo>
                      <a:pt x="11" y="127"/>
                    </a:lnTo>
                    <a:lnTo>
                      <a:pt x="13" y="127"/>
                    </a:lnTo>
                    <a:lnTo>
                      <a:pt x="16" y="131"/>
                    </a:lnTo>
                    <a:lnTo>
                      <a:pt x="18" y="134"/>
                    </a:lnTo>
                    <a:lnTo>
                      <a:pt x="20" y="138"/>
                    </a:lnTo>
                    <a:lnTo>
                      <a:pt x="23" y="142"/>
                    </a:lnTo>
                    <a:lnTo>
                      <a:pt x="25" y="147"/>
                    </a:lnTo>
                    <a:lnTo>
                      <a:pt x="25" y="149"/>
                    </a:lnTo>
                    <a:lnTo>
                      <a:pt x="27" y="153"/>
                    </a:lnTo>
                    <a:lnTo>
                      <a:pt x="30" y="159"/>
                    </a:lnTo>
                    <a:lnTo>
                      <a:pt x="32" y="161"/>
                    </a:lnTo>
                    <a:lnTo>
                      <a:pt x="36" y="160"/>
                    </a:lnTo>
                    <a:lnTo>
                      <a:pt x="38" y="159"/>
                    </a:lnTo>
                    <a:lnTo>
                      <a:pt x="40" y="158"/>
                    </a:lnTo>
                    <a:lnTo>
                      <a:pt x="41" y="158"/>
                    </a:lnTo>
                    <a:lnTo>
                      <a:pt x="44" y="157"/>
                    </a:lnTo>
                    <a:lnTo>
                      <a:pt x="46" y="156"/>
                    </a:lnTo>
                    <a:lnTo>
                      <a:pt x="50" y="158"/>
                    </a:lnTo>
                    <a:lnTo>
                      <a:pt x="51" y="159"/>
                    </a:lnTo>
                    <a:lnTo>
                      <a:pt x="54" y="164"/>
                    </a:lnTo>
                    <a:lnTo>
                      <a:pt x="55" y="165"/>
                    </a:lnTo>
                    <a:lnTo>
                      <a:pt x="61" y="177"/>
                    </a:lnTo>
                    <a:lnTo>
                      <a:pt x="61" y="180"/>
                    </a:lnTo>
                    <a:lnTo>
                      <a:pt x="62" y="184"/>
                    </a:lnTo>
                    <a:lnTo>
                      <a:pt x="61" y="188"/>
                    </a:lnTo>
                    <a:lnTo>
                      <a:pt x="64" y="196"/>
                    </a:lnTo>
                    <a:lnTo>
                      <a:pt x="65" y="200"/>
                    </a:lnTo>
                    <a:lnTo>
                      <a:pt x="69" y="205"/>
                    </a:lnTo>
                    <a:lnTo>
                      <a:pt x="70" y="213"/>
                    </a:lnTo>
                    <a:lnTo>
                      <a:pt x="71" y="215"/>
                    </a:lnTo>
                    <a:lnTo>
                      <a:pt x="72" y="217"/>
                    </a:lnTo>
                    <a:lnTo>
                      <a:pt x="73" y="220"/>
                    </a:lnTo>
                    <a:lnTo>
                      <a:pt x="74" y="220"/>
                    </a:lnTo>
                    <a:lnTo>
                      <a:pt x="77" y="226"/>
                    </a:lnTo>
                    <a:lnTo>
                      <a:pt x="77" y="229"/>
                    </a:lnTo>
                    <a:lnTo>
                      <a:pt x="80" y="232"/>
                    </a:lnTo>
                    <a:lnTo>
                      <a:pt x="79" y="233"/>
                    </a:lnTo>
                    <a:lnTo>
                      <a:pt x="80" y="234"/>
                    </a:lnTo>
                    <a:lnTo>
                      <a:pt x="83" y="234"/>
                    </a:lnTo>
                    <a:lnTo>
                      <a:pt x="87" y="234"/>
                    </a:lnTo>
                    <a:lnTo>
                      <a:pt x="90" y="237"/>
                    </a:lnTo>
                    <a:lnTo>
                      <a:pt x="90" y="241"/>
                    </a:lnTo>
                    <a:lnTo>
                      <a:pt x="89" y="248"/>
                    </a:lnTo>
                    <a:lnTo>
                      <a:pt x="90" y="249"/>
                    </a:lnTo>
                    <a:lnTo>
                      <a:pt x="108" y="251"/>
                    </a:lnTo>
                    <a:lnTo>
                      <a:pt x="107" y="254"/>
                    </a:lnTo>
                    <a:lnTo>
                      <a:pt x="108" y="255"/>
                    </a:lnTo>
                    <a:lnTo>
                      <a:pt x="113" y="265"/>
                    </a:lnTo>
                    <a:lnTo>
                      <a:pt x="110" y="268"/>
                    </a:lnTo>
                    <a:lnTo>
                      <a:pt x="109" y="270"/>
                    </a:lnTo>
                    <a:lnTo>
                      <a:pt x="109" y="272"/>
                    </a:lnTo>
                    <a:lnTo>
                      <a:pt x="110" y="273"/>
                    </a:lnTo>
                    <a:lnTo>
                      <a:pt x="114" y="273"/>
                    </a:lnTo>
                    <a:lnTo>
                      <a:pt x="116" y="273"/>
                    </a:lnTo>
                    <a:lnTo>
                      <a:pt x="117" y="271"/>
                    </a:lnTo>
                    <a:lnTo>
                      <a:pt x="121" y="268"/>
                    </a:lnTo>
                    <a:lnTo>
                      <a:pt x="125" y="267"/>
                    </a:lnTo>
                    <a:lnTo>
                      <a:pt x="128" y="268"/>
                    </a:lnTo>
                    <a:lnTo>
                      <a:pt x="131" y="271"/>
                    </a:lnTo>
                    <a:lnTo>
                      <a:pt x="132" y="278"/>
                    </a:lnTo>
                    <a:lnTo>
                      <a:pt x="134" y="280"/>
                    </a:lnTo>
                    <a:lnTo>
                      <a:pt x="137" y="282"/>
                    </a:lnTo>
                    <a:lnTo>
                      <a:pt x="140" y="283"/>
                    </a:lnTo>
                    <a:lnTo>
                      <a:pt x="145" y="283"/>
                    </a:lnTo>
                    <a:lnTo>
                      <a:pt x="146" y="283"/>
                    </a:lnTo>
                    <a:lnTo>
                      <a:pt x="148" y="282"/>
                    </a:lnTo>
                    <a:lnTo>
                      <a:pt x="150" y="297"/>
                    </a:lnTo>
                    <a:lnTo>
                      <a:pt x="156" y="285"/>
                    </a:lnTo>
                    <a:lnTo>
                      <a:pt x="155" y="277"/>
                    </a:lnTo>
                    <a:lnTo>
                      <a:pt x="154" y="271"/>
                    </a:lnTo>
                    <a:lnTo>
                      <a:pt x="155" y="238"/>
                    </a:lnTo>
                    <a:lnTo>
                      <a:pt x="158" y="235"/>
                    </a:lnTo>
                    <a:lnTo>
                      <a:pt x="158" y="232"/>
                    </a:lnTo>
                    <a:lnTo>
                      <a:pt x="158" y="224"/>
                    </a:lnTo>
                    <a:lnTo>
                      <a:pt x="160" y="216"/>
                    </a:lnTo>
                    <a:lnTo>
                      <a:pt x="161" y="214"/>
                    </a:lnTo>
                    <a:lnTo>
                      <a:pt x="166" y="212"/>
                    </a:lnTo>
                    <a:lnTo>
                      <a:pt x="166" y="208"/>
                    </a:lnTo>
                    <a:lnTo>
                      <a:pt x="168" y="207"/>
                    </a:lnTo>
                    <a:lnTo>
                      <a:pt x="174" y="206"/>
                    </a:lnTo>
                    <a:lnTo>
                      <a:pt x="174" y="205"/>
                    </a:lnTo>
                    <a:lnTo>
                      <a:pt x="172" y="202"/>
                    </a:lnTo>
                    <a:lnTo>
                      <a:pt x="173" y="197"/>
                    </a:lnTo>
                    <a:lnTo>
                      <a:pt x="172" y="192"/>
                    </a:lnTo>
                    <a:lnTo>
                      <a:pt x="174" y="182"/>
                    </a:lnTo>
                    <a:lnTo>
                      <a:pt x="175" y="180"/>
                    </a:lnTo>
                    <a:lnTo>
                      <a:pt x="182" y="177"/>
                    </a:lnTo>
                    <a:lnTo>
                      <a:pt x="183" y="177"/>
                    </a:lnTo>
                    <a:lnTo>
                      <a:pt x="186" y="171"/>
                    </a:lnTo>
                    <a:lnTo>
                      <a:pt x="187" y="169"/>
                    </a:lnTo>
                    <a:lnTo>
                      <a:pt x="194" y="164"/>
                    </a:lnTo>
                    <a:lnTo>
                      <a:pt x="195" y="162"/>
                    </a:lnTo>
                    <a:lnTo>
                      <a:pt x="195" y="158"/>
                    </a:lnTo>
                    <a:lnTo>
                      <a:pt x="196" y="156"/>
                    </a:lnTo>
                    <a:lnTo>
                      <a:pt x="202" y="155"/>
                    </a:lnTo>
                    <a:lnTo>
                      <a:pt x="207" y="156"/>
                    </a:lnTo>
                    <a:lnTo>
                      <a:pt x="213" y="156"/>
                    </a:lnTo>
                    <a:lnTo>
                      <a:pt x="218" y="158"/>
                    </a:lnTo>
                    <a:lnTo>
                      <a:pt x="227" y="158"/>
                    </a:lnTo>
                    <a:lnTo>
                      <a:pt x="231" y="160"/>
                    </a:lnTo>
                    <a:lnTo>
                      <a:pt x="233" y="158"/>
                    </a:lnTo>
                    <a:lnTo>
                      <a:pt x="237" y="157"/>
                    </a:lnTo>
                    <a:lnTo>
                      <a:pt x="241" y="157"/>
                    </a:lnTo>
                    <a:lnTo>
                      <a:pt x="245" y="156"/>
                    </a:lnTo>
                    <a:lnTo>
                      <a:pt x="248" y="157"/>
                    </a:lnTo>
                    <a:lnTo>
                      <a:pt x="250" y="155"/>
                    </a:lnTo>
                    <a:lnTo>
                      <a:pt x="250" y="147"/>
                    </a:lnTo>
                    <a:lnTo>
                      <a:pt x="249" y="135"/>
                    </a:lnTo>
                    <a:lnTo>
                      <a:pt x="245" y="126"/>
                    </a:lnTo>
                    <a:lnTo>
                      <a:pt x="242" y="122"/>
                    </a:lnTo>
                    <a:lnTo>
                      <a:pt x="239" y="115"/>
                    </a:lnTo>
                    <a:lnTo>
                      <a:pt x="236" y="111"/>
                    </a:lnTo>
                    <a:lnTo>
                      <a:pt x="234" y="117"/>
                    </a:lnTo>
                    <a:lnTo>
                      <a:pt x="234" y="119"/>
                    </a:lnTo>
                    <a:lnTo>
                      <a:pt x="233" y="124"/>
                    </a:lnTo>
                    <a:lnTo>
                      <a:pt x="230" y="129"/>
                    </a:lnTo>
                    <a:lnTo>
                      <a:pt x="228" y="134"/>
                    </a:lnTo>
                    <a:lnTo>
                      <a:pt x="226" y="131"/>
                    </a:lnTo>
                    <a:lnTo>
                      <a:pt x="224" y="131"/>
                    </a:lnTo>
                    <a:lnTo>
                      <a:pt x="220" y="129"/>
                    </a:lnTo>
                    <a:lnTo>
                      <a:pt x="216" y="130"/>
                    </a:lnTo>
                    <a:lnTo>
                      <a:pt x="209" y="130"/>
                    </a:lnTo>
                    <a:lnTo>
                      <a:pt x="208" y="131"/>
                    </a:lnTo>
                    <a:lnTo>
                      <a:pt x="208" y="129"/>
                    </a:lnTo>
                    <a:lnTo>
                      <a:pt x="204" y="125"/>
                    </a:lnTo>
                    <a:lnTo>
                      <a:pt x="201" y="119"/>
                    </a:lnTo>
                    <a:lnTo>
                      <a:pt x="200" y="116"/>
                    </a:lnTo>
                    <a:lnTo>
                      <a:pt x="198" y="113"/>
                    </a:lnTo>
                    <a:lnTo>
                      <a:pt x="196" y="111"/>
                    </a:lnTo>
                    <a:lnTo>
                      <a:pt x="193" y="107"/>
                    </a:lnTo>
                    <a:lnTo>
                      <a:pt x="191" y="105"/>
                    </a:lnTo>
                    <a:lnTo>
                      <a:pt x="191" y="103"/>
                    </a:lnTo>
                    <a:lnTo>
                      <a:pt x="190" y="101"/>
                    </a:lnTo>
                    <a:lnTo>
                      <a:pt x="191" y="99"/>
                    </a:lnTo>
                    <a:lnTo>
                      <a:pt x="193" y="96"/>
                    </a:lnTo>
                    <a:lnTo>
                      <a:pt x="196" y="96"/>
                    </a:lnTo>
                    <a:lnTo>
                      <a:pt x="197" y="96"/>
                    </a:lnTo>
                    <a:lnTo>
                      <a:pt x="197" y="94"/>
                    </a:lnTo>
                    <a:lnTo>
                      <a:pt x="194" y="88"/>
                    </a:lnTo>
                    <a:lnTo>
                      <a:pt x="193" y="87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97" y="74"/>
                    </a:lnTo>
                    <a:lnTo>
                      <a:pt x="198" y="71"/>
                    </a:lnTo>
                    <a:lnTo>
                      <a:pt x="200" y="67"/>
                    </a:lnTo>
                    <a:lnTo>
                      <a:pt x="199" y="63"/>
                    </a:lnTo>
                    <a:lnTo>
                      <a:pt x="199" y="58"/>
                    </a:lnTo>
                    <a:lnTo>
                      <a:pt x="198" y="49"/>
                    </a:lnTo>
                    <a:lnTo>
                      <a:pt x="202" y="38"/>
                    </a:lnTo>
                    <a:lnTo>
                      <a:pt x="202" y="34"/>
                    </a:lnTo>
                    <a:lnTo>
                      <a:pt x="194" y="21"/>
                    </a:lnTo>
                    <a:lnTo>
                      <a:pt x="191" y="16"/>
                    </a:lnTo>
                    <a:lnTo>
                      <a:pt x="186" y="12"/>
                    </a:lnTo>
                    <a:lnTo>
                      <a:pt x="171" y="9"/>
                    </a:lnTo>
                    <a:lnTo>
                      <a:pt x="167" y="7"/>
                    </a:lnTo>
                    <a:lnTo>
                      <a:pt x="157" y="8"/>
                    </a:lnTo>
                    <a:lnTo>
                      <a:pt x="150" y="14"/>
                    </a:lnTo>
                    <a:lnTo>
                      <a:pt x="147" y="21"/>
                    </a:lnTo>
                    <a:lnTo>
                      <a:pt x="140" y="31"/>
                    </a:lnTo>
                    <a:lnTo>
                      <a:pt x="134" y="31"/>
                    </a:lnTo>
                    <a:lnTo>
                      <a:pt x="131" y="26"/>
                    </a:lnTo>
                    <a:lnTo>
                      <a:pt x="131" y="25"/>
                    </a:lnTo>
                    <a:lnTo>
                      <a:pt x="122" y="22"/>
                    </a:lnTo>
                    <a:lnTo>
                      <a:pt x="119" y="22"/>
                    </a:lnTo>
                    <a:lnTo>
                      <a:pt x="113" y="26"/>
                    </a:lnTo>
                    <a:lnTo>
                      <a:pt x="109" y="23"/>
                    </a:lnTo>
                    <a:lnTo>
                      <a:pt x="107" y="22"/>
                    </a:lnTo>
                    <a:lnTo>
                      <a:pt x="103" y="22"/>
                    </a:lnTo>
                    <a:lnTo>
                      <a:pt x="101" y="23"/>
                    </a:lnTo>
                    <a:lnTo>
                      <a:pt x="100" y="26"/>
                    </a:lnTo>
                    <a:lnTo>
                      <a:pt x="99" y="26"/>
                    </a:lnTo>
                    <a:lnTo>
                      <a:pt x="93" y="25"/>
                    </a:lnTo>
                    <a:lnTo>
                      <a:pt x="90" y="22"/>
                    </a:lnTo>
                    <a:lnTo>
                      <a:pt x="81" y="13"/>
                    </a:lnTo>
                    <a:lnTo>
                      <a:pt x="79" y="12"/>
                    </a:lnTo>
                    <a:lnTo>
                      <a:pt x="75" y="11"/>
                    </a:lnTo>
                    <a:lnTo>
                      <a:pt x="69" y="8"/>
                    </a:lnTo>
                    <a:lnTo>
                      <a:pt x="67" y="7"/>
                    </a:lnTo>
                    <a:lnTo>
                      <a:pt x="62" y="1"/>
                    </a:lnTo>
                    <a:lnTo>
                      <a:pt x="60" y="0"/>
                    </a:lnTo>
                    <a:lnTo>
                      <a:pt x="59" y="0"/>
                    </a:lnTo>
                    <a:lnTo>
                      <a:pt x="57" y="2"/>
                    </a:lnTo>
                    <a:lnTo>
                      <a:pt x="55" y="6"/>
                    </a:lnTo>
                    <a:lnTo>
                      <a:pt x="53" y="6"/>
                    </a:lnTo>
                    <a:lnTo>
                      <a:pt x="52" y="4"/>
                    </a:lnTo>
                    <a:lnTo>
                      <a:pt x="50" y="8"/>
                    </a:lnTo>
                    <a:lnTo>
                      <a:pt x="46" y="13"/>
                    </a:lnTo>
                    <a:lnTo>
                      <a:pt x="48" y="22"/>
                    </a:lnTo>
                    <a:lnTo>
                      <a:pt x="47" y="26"/>
                    </a:lnTo>
                    <a:lnTo>
                      <a:pt x="44" y="27"/>
                    </a:lnTo>
                    <a:lnTo>
                      <a:pt x="40" y="28"/>
                    </a:lnTo>
                    <a:lnTo>
                      <a:pt x="37" y="28"/>
                    </a:lnTo>
                    <a:lnTo>
                      <a:pt x="35" y="29"/>
                    </a:lnTo>
                    <a:lnTo>
                      <a:pt x="34" y="30"/>
                    </a:lnTo>
                    <a:lnTo>
                      <a:pt x="35" y="33"/>
                    </a:lnTo>
                    <a:lnTo>
                      <a:pt x="37" y="40"/>
                    </a:lnTo>
                    <a:lnTo>
                      <a:pt x="37" y="42"/>
                    </a:lnTo>
                    <a:lnTo>
                      <a:pt x="35" y="45"/>
                    </a:lnTo>
                    <a:lnTo>
                      <a:pt x="32" y="48"/>
                    </a:lnTo>
                    <a:lnTo>
                      <a:pt x="31" y="51"/>
                    </a:lnTo>
                    <a:lnTo>
                      <a:pt x="31" y="68"/>
                    </a:lnTo>
                    <a:lnTo>
                      <a:pt x="26" y="72"/>
                    </a:lnTo>
                    <a:lnTo>
                      <a:pt x="19" y="74"/>
                    </a:lnTo>
                    <a:lnTo>
                      <a:pt x="16" y="74"/>
                    </a:lnTo>
                    <a:lnTo>
                      <a:pt x="14" y="73"/>
                    </a:lnTo>
                    <a:lnTo>
                      <a:pt x="10" y="74"/>
                    </a:lnTo>
                    <a:lnTo>
                      <a:pt x="2" y="74"/>
                    </a:lnTo>
                    <a:lnTo>
                      <a:pt x="1" y="77"/>
                    </a:lnTo>
                    <a:lnTo>
                      <a:pt x="2" y="81"/>
                    </a:lnTo>
                    <a:lnTo>
                      <a:pt x="2" y="87"/>
                    </a:lnTo>
                    <a:lnTo>
                      <a:pt x="1" y="89"/>
                    </a:lnTo>
                    <a:lnTo>
                      <a:pt x="0" y="94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8DA9DB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5854336" y="4066712"/>
                <a:ext cx="264959" cy="451976"/>
              </a:xfrm>
              <a:custGeom>
                <a:avLst/>
                <a:gdLst/>
                <a:ahLst/>
                <a:cxnLst/>
                <a:rect l="l" t="t" r="r" b="b"/>
                <a:pathLst>
                  <a:path w="98" h="149" extrusionOk="0">
                    <a:moveTo>
                      <a:pt x="0" y="27"/>
                    </a:moveTo>
                    <a:lnTo>
                      <a:pt x="2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6" y="55"/>
                    </a:lnTo>
                    <a:lnTo>
                      <a:pt x="6" y="56"/>
                    </a:lnTo>
                    <a:lnTo>
                      <a:pt x="5" y="61"/>
                    </a:lnTo>
                    <a:lnTo>
                      <a:pt x="6" y="63"/>
                    </a:lnTo>
                    <a:lnTo>
                      <a:pt x="7" y="64"/>
                    </a:lnTo>
                    <a:lnTo>
                      <a:pt x="8" y="66"/>
                    </a:lnTo>
                    <a:lnTo>
                      <a:pt x="9" y="69"/>
                    </a:lnTo>
                    <a:lnTo>
                      <a:pt x="11" y="73"/>
                    </a:lnTo>
                    <a:lnTo>
                      <a:pt x="12" y="74"/>
                    </a:lnTo>
                    <a:lnTo>
                      <a:pt x="12" y="73"/>
                    </a:lnTo>
                    <a:lnTo>
                      <a:pt x="12" y="74"/>
                    </a:lnTo>
                    <a:lnTo>
                      <a:pt x="13" y="76"/>
                    </a:lnTo>
                    <a:lnTo>
                      <a:pt x="14" y="77"/>
                    </a:lnTo>
                    <a:lnTo>
                      <a:pt x="14" y="78"/>
                    </a:lnTo>
                    <a:lnTo>
                      <a:pt x="16" y="83"/>
                    </a:lnTo>
                    <a:lnTo>
                      <a:pt x="16" y="85"/>
                    </a:lnTo>
                    <a:lnTo>
                      <a:pt x="16" y="86"/>
                    </a:lnTo>
                    <a:lnTo>
                      <a:pt x="17" y="87"/>
                    </a:lnTo>
                    <a:lnTo>
                      <a:pt x="18" y="89"/>
                    </a:lnTo>
                    <a:lnTo>
                      <a:pt x="20" y="89"/>
                    </a:lnTo>
                    <a:lnTo>
                      <a:pt x="23" y="91"/>
                    </a:lnTo>
                    <a:lnTo>
                      <a:pt x="24" y="93"/>
                    </a:lnTo>
                    <a:lnTo>
                      <a:pt x="24" y="92"/>
                    </a:lnTo>
                    <a:lnTo>
                      <a:pt x="25" y="93"/>
                    </a:lnTo>
                    <a:lnTo>
                      <a:pt x="26" y="94"/>
                    </a:lnTo>
                    <a:lnTo>
                      <a:pt x="27" y="94"/>
                    </a:lnTo>
                    <a:lnTo>
                      <a:pt x="27" y="93"/>
                    </a:lnTo>
                    <a:lnTo>
                      <a:pt x="28" y="93"/>
                    </a:lnTo>
                    <a:lnTo>
                      <a:pt x="30" y="96"/>
                    </a:lnTo>
                    <a:lnTo>
                      <a:pt x="30" y="97"/>
                    </a:lnTo>
                    <a:lnTo>
                      <a:pt x="30" y="98"/>
                    </a:lnTo>
                    <a:lnTo>
                      <a:pt x="30" y="99"/>
                    </a:lnTo>
                    <a:lnTo>
                      <a:pt x="29" y="100"/>
                    </a:lnTo>
                    <a:lnTo>
                      <a:pt x="27" y="104"/>
                    </a:lnTo>
                    <a:lnTo>
                      <a:pt x="27" y="105"/>
                    </a:lnTo>
                    <a:lnTo>
                      <a:pt x="28" y="108"/>
                    </a:lnTo>
                    <a:lnTo>
                      <a:pt x="29" y="110"/>
                    </a:lnTo>
                    <a:lnTo>
                      <a:pt x="28" y="112"/>
                    </a:lnTo>
                    <a:lnTo>
                      <a:pt x="29" y="113"/>
                    </a:lnTo>
                    <a:lnTo>
                      <a:pt x="29" y="114"/>
                    </a:lnTo>
                    <a:lnTo>
                      <a:pt x="28" y="115"/>
                    </a:lnTo>
                    <a:lnTo>
                      <a:pt x="28" y="117"/>
                    </a:lnTo>
                    <a:lnTo>
                      <a:pt x="28" y="118"/>
                    </a:lnTo>
                    <a:lnTo>
                      <a:pt x="27" y="118"/>
                    </a:lnTo>
                    <a:lnTo>
                      <a:pt x="28" y="119"/>
                    </a:lnTo>
                    <a:lnTo>
                      <a:pt x="28" y="121"/>
                    </a:lnTo>
                    <a:lnTo>
                      <a:pt x="28" y="123"/>
                    </a:lnTo>
                    <a:lnTo>
                      <a:pt x="26" y="126"/>
                    </a:lnTo>
                    <a:lnTo>
                      <a:pt x="25" y="126"/>
                    </a:lnTo>
                    <a:lnTo>
                      <a:pt x="25" y="125"/>
                    </a:lnTo>
                    <a:lnTo>
                      <a:pt x="24" y="125"/>
                    </a:lnTo>
                    <a:lnTo>
                      <a:pt x="24" y="126"/>
                    </a:lnTo>
                    <a:lnTo>
                      <a:pt x="23" y="127"/>
                    </a:lnTo>
                    <a:lnTo>
                      <a:pt x="23" y="128"/>
                    </a:lnTo>
                    <a:lnTo>
                      <a:pt x="22" y="128"/>
                    </a:lnTo>
                    <a:lnTo>
                      <a:pt x="22" y="129"/>
                    </a:lnTo>
                    <a:lnTo>
                      <a:pt x="20" y="131"/>
                    </a:lnTo>
                    <a:lnTo>
                      <a:pt x="18" y="135"/>
                    </a:lnTo>
                    <a:lnTo>
                      <a:pt x="17" y="135"/>
                    </a:lnTo>
                    <a:lnTo>
                      <a:pt x="16" y="136"/>
                    </a:lnTo>
                    <a:lnTo>
                      <a:pt x="14" y="140"/>
                    </a:lnTo>
                    <a:lnTo>
                      <a:pt x="13" y="140"/>
                    </a:lnTo>
                    <a:lnTo>
                      <a:pt x="13" y="139"/>
                    </a:lnTo>
                    <a:lnTo>
                      <a:pt x="12" y="140"/>
                    </a:lnTo>
                    <a:lnTo>
                      <a:pt x="12" y="141"/>
                    </a:lnTo>
                    <a:lnTo>
                      <a:pt x="12" y="142"/>
                    </a:lnTo>
                    <a:lnTo>
                      <a:pt x="13" y="141"/>
                    </a:lnTo>
                    <a:lnTo>
                      <a:pt x="15" y="143"/>
                    </a:lnTo>
                    <a:lnTo>
                      <a:pt x="16" y="142"/>
                    </a:lnTo>
                    <a:lnTo>
                      <a:pt x="16" y="143"/>
                    </a:lnTo>
                    <a:lnTo>
                      <a:pt x="17" y="143"/>
                    </a:lnTo>
                    <a:lnTo>
                      <a:pt x="19" y="144"/>
                    </a:lnTo>
                    <a:lnTo>
                      <a:pt x="21" y="142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5" y="148"/>
                    </a:lnTo>
                    <a:lnTo>
                      <a:pt x="25" y="147"/>
                    </a:lnTo>
                    <a:lnTo>
                      <a:pt x="25" y="148"/>
                    </a:lnTo>
                    <a:lnTo>
                      <a:pt x="26" y="149"/>
                    </a:lnTo>
                    <a:lnTo>
                      <a:pt x="27" y="149"/>
                    </a:lnTo>
                    <a:lnTo>
                      <a:pt x="28" y="148"/>
                    </a:lnTo>
                    <a:lnTo>
                      <a:pt x="29" y="144"/>
                    </a:lnTo>
                    <a:lnTo>
                      <a:pt x="31" y="141"/>
                    </a:lnTo>
                    <a:lnTo>
                      <a:pt x="34" y="136"/>
                    </a:lnTo>
                    <a:lnTo>
                      <a:pt x="36" y="134"/>
                    </a:lnTo>
                    <a:lnTo>
                      <a:pt x="37" y="133"/>
                    </a:lnTo>
                    <a:lnTo>
                      <a:pt x="38" y="133"/>
                    </a:lnTo>
                    <a:lnTo>
                      <a:pt x="40" y="134"/>
                    </a:lnTo>
                    <a:lnTo>
                      <a:pt x="43" y="134"/>
                    </a:lnTo>
                    <a:lnTo>
                      <a:pt x="47" y="131"/>
                    </a:lnTo>
                    <a:lnTo>
                      <a:pt x="50" y="127"/>
                    </a:lnTo>
                    <a:lnTo>
                      <a:pt x="53" y="127"/>
                    </a:lnTo>
                    <a:lnTo>
                      <a:pt x="56" y="128"/>
                    </a:lnTo>
                    <a:lnTo>
                      <a:pt x="59" y="130"/>
                    </a:lnTo>
                    <a:lnTo>
                      <a:pt x="63" y="134"/>
                    </a:lnTo>
                    <a:lnTo>
                      <a:pt x="66" y="133"/>
                    </a:lnTo>
                    <a:lnTo>
                      <a:pt x="73" y="141"/>
                    </a:lnTo>
                    <a:lnTo>
                      <a:pt x="75" y="141"/>
                    </a:lnTo>
                    <a:lnTo>
                      <a:pt x="77" y="145"/>
                    </a:lnTo>
                    <a:lnTo>
                      <a:pt x="81" y="149"/>
                    </a:lnTo>
                    <a:lnTo>
                      <a:pt x="82" y="149"/>
                    </a:lnTo>
                    <a:lnTo>
                      <a:pt x="82" y="143"/>
                    </a:lnTo>
                    <a:lnTo>
                      <a:pt x="83" y="138"/>
                    </a:lnTo>
                    <a:lnTo>
                      <a:pt x="85" y="130"/>
                    </a:lnTo>
                    <a:lnTo>
                      <a:pt x="84" y="127"/>
                    </a:lnTo>
                    <a:lnTo>
                      <a:pt x="85" y="123"/>
                    </a:lnTo>
                    <a:lnTo>
                      <a:pt x="83" y="121"/>
                    </a:lnTo>
                    <a:lnTo>
                      <a:pt x="83" y="118"/>
                    </a:lnTo>
                    <a:lnTo>
                      <a:pt x="85" y="116"/>
                    </a:lnTo>
                    <a:lnTo>
                      <a:pt x="92" y="116"/>
                    </a:lnTo>
                    <a:lnTo>
                      <a:pt x="96" y="112"/>
                    </a:lnTo>
                    <a:lnTo>
                      <a:pt x="98" y="105"/>
                    </a:lnTo>
                    <a:lnTo>
                      <a:pt x="85" y="94"/>
                    </a:lnTo>
                    <a:lnTo>
                      <a:pt x="87" y="90"/>
                    </a:lnTo>
                    <a:lnTo>
                      <a:pt x="85" y="76"/>
                    </a:lnTo>
                    <a:lnTo>
                      <a:pt x="80" y="72"/>
                    </a:lnTo>
                    <a:lnTo>
                      <a:pt x="75" y="61"/>
                    </a:lnTo>
                    <a:lnTo>
                      <a:pt x="77" y="50"/>
                    </a:lnTo>
                    <a:lnTo>
                      <a:pt x="74" y="35"/>
                    </a:lnTo>
                    <a:lnTo>
                      <a:pt x="73" y="36"/>
                    </a:lnTo>
                    <a:lnTo>
                      <a:pt x="72" y="36"/>
                    </a:lnTo>
                    <a:lnTo>
                      <a:pt x="71" y="36"/>
                    </a:lnTo>
                    <a:lnTo>
                      <a:pt x="67" y="36"/>
                    </a:lnTo>
                    <a:lnTo>
                      <a:pt x="63" y="35"/>
                    </a:lnTo>
                    <a:lnTo>
                      <a:pt x="61" y="34"/>
                    </a:lnTo>
                    <a:lnTo>
                      <a:pt x="59" y="31"/>
                    </a:lnTo>
                    <a:lnTo>
                      <a:pt x="58" y="24"/>
                    </a:lnTo>
                    <a:lnTo>
                      <a:pt x="55" y="21"/>
                    </a:lnTo>
                    <a:lnTo>
                      <a:pt x="52" y="21"/>
                    </a:lnTo>
                    <a:lnTo>
                      <a:pt x="48" y="21"/>
                    </a:lnTo>
                    <a:lnTo>
                      <a:pt x="44" y="24"/>
                    </a:lnTo>
                    <a:lnTo>
                      <a:pt x="42" y="26"/>
                    </a:lnTo>
                    <a:lnTo>
                      <a:pt x="41" y="27"/>
                    </a:lnTo>
                    <a:lnTo>
                      <a:pt x="37" y="26"/>
                    </a:lnTo>
                    <a:lnTo>
                      <a:pt x="36" y="25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9" y="18"/>
                    </a:lnTo>
                    <a:lnTo>
                      <a:pt x="35" y="8"/>
                    </a:lnTo>
                    <a:lnTo>
                      <a:pt x="34" y="7"/>
                    </a:lnTo>
                    <a:lnTo>
                      <a:pt x="35" y="4"/>
                    </a:lnTo>
                    <a:lnTo>
                      <a:pt x="17" y="2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1" y="2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10" y="7"/>
                    </a:lnTo>
                    <a:lnTo>
                      <a:pt x="11" y="7"/>
                    </a:lnTo>
                    <a:lnTo>
                      <a:pt x="9" y="21"/>
                    </a:lnTo>
                    <a:lnTo>
                      <a:pt x="10" y="23"/>
                    </a:lnTo>
                    <a:lnTo>
                      <a:pt x="10" y="24"/>
                    </a:lnTo>
                    <a:lnTo>
                      <a:pt x="12" y="27"/>
                    </a:lnTo>
                    <a:lnTo>
                      <a:pt x="12" y="29"/>
                    </a:lnTo>
                    <a:lnTo>
                      <a:pt x="12" y="30"/>
                    </a:lnTo>
                    <a:lnTo>
                      <a:pt x="7" y="30"/>
                    </a:lnTo>
                    <a:lnTo>
                      <a:pt x="6" y="30"/>
                    </a:lnTo>
                    <a:lnTo>
                      <a:pt x="6" y="29"/>
                    </a:lnTo>
                    <a:lnTo>
                      <a:pt x="4" y="28"/>
                    </a:lnTo>
                    <a:lnTo>
                      <a:pt x="4" y="27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8DA9DB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5315002" y="3270374"/>
                <a:ext cx="579684" cy="883774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97" extrusionOk="0">
                    <a:moveTo>
                      <a:pt x="0" y="74"/>
                    </a:moveTo>
                    <a:lnTo>
                      <a:pt x="0" y="75"/>
                    </a:lnTo>
                    <a:lnTo>
                      <a:pt x="1" y="76"/>
                    </a:lnTo>
                    <a:lnTo>
                      <a:pt x="2" y="77"/>
                    </a:lnTo>
                    <a:lnTo>
                      <a:pt x="1" y="82"/>
                    </a:lnTo>
                    <a:lnTo>
                      <a:pt x="0" y="83"/>
                    </a:lnTo>
                    <a:lnTo>
                      <a:pt x="0" y="84"/>
                    </a:lnTo>
                    <a:lnTo>
                      <a:pt x="2" y="85"/>
                    </a:lnTo>
                    <a:lnTo>
                      <a:pt x="3" y="90"/>
                    </a:lnTo>
                    <a:lnTo>
                      <a:pt x="3" y="93"/>
                    </a:lnTo>
                    <a:lnTo>
                      <a:pt x="4" y="94"/>
                    </a:lnTo>
                    <a:lnTo>
                      <a:pt x="5" y="93"/>
                    </a:lnTo>
                    <a:lnTo>
                      <a:pt x="7" y="93"/>
                    </a:lnTo>
                    <a:lnTo>
                      <a:pt x="9" y="93"/>
                    </a:lnTo>
                    <a:lnTo>
                      <a:pt x="11" y="94"/>
                    </a:lnTo>
                    <a:lnTo>
                      <a:pt x="14" y="96"/>
                    </a:lnTo>
                    <a:lnTo>
                      <a:pt x="15" y="97"/>
                    </a:lnTo>
                    <a:lnTo>
                      <a:pt x="15" y="98"/>
                    </a:lnTo>
                    <a:lnTo>
                      <a:pt x="15" y="99"/>
                    </a:lnTo>
                    <a:lnTo>
                      <a:pt x="16" y="99"/>
                    </a:lnTo>
                    <a:lnTo>
                      <a:pt x="16" y="98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6" y="96"/>
                    </a:lnTo>
                    <a:lnTo>
                      <a:pt x="18" y="97"/>
                    </a:lnTo>
                    <a:lnTo>
                      <a:pt x="18" y="99"/>
                    </a:lnTo>
                    <a:lnTo>
                      <a:pt x="20" y="102"/>
                    </a:lnTo>
                    <a:lnTo>
                      <a:pt x="20" y="103"/>
                    </a:lnTo>
                    <a:lnTo>
                      <a:pt x="21" y="103"/>
                    </a:lnTo>
                    <a:lnTo>
                      <a:pt x="22" y="104"/>
                    </a:lnTo>
                    <a:lnTo>
                      <a:pt x="23" y="104"/>
                    </a:lnTo>
                    <a:lnTo>
                      <a:pt x="24" y="104"/>
                    </a:lnTo>
                    <a:lnTo>
                      <a:pt x="23" y="104"/>
                    </a:lnTo>
                    <a:lnTo>
                      <a:pt x="23" y="102"/>
                    </a:lnTo>
                    <a:lnTo>
                      <a:pt x="24" y="102"/>
                    </a:lnTo>
                    <a:lnTo>
                      <a:pt x="25" y="102"/>
                    </a:lnTo>
                    <a:lnTo>
                      <a:pt x="26" y="103"/>
                    </a:lnTo>
                    <a:lnTo>
                      <a:pt x="27" y="103"/>
                    </a:lnTo>
                    <a:lnTo>
                      <a:pt x="28" y="104"/>
                    </a:lnTo>
                    <a:lnTo>
                      <a:pt x="29" y="104"/>
                    </a:lnTo>
                    <a:lnTo>
                      <a:pt x="29" y="103"/>
                    </a:lnTo>
                    <a:lnTo>
                      <a:pt x="30" y="102"/>
                    </a:lnTo>
                    <a:lnTo>
                      <a:pt x="29" y="101"/>
                    </a:lnTo>
                    <a:lnTo>
                      <a:pt x="29" y="100"/>
                    </a:lnTo>
                    <a:lnTo>
                      <a:pt x="31" y="98"/>
                    </a:lnTo>
                    <a:lnTo>
                      <a:pt x="32" y="98"/>
                    </a:lnTo>
                    <a:lnTo>
                      <a:pt x="33" y="98"/>
                    </a:lnTo>
                    <a:lnTo>
                      <a:pt x="33" y="99"/>
                    </a:lnTo>
                    <a:lnTo>
                      <a:pt x="33" y="100"/>
                    </a:lnTo>
                    <a:lnTo>
                      <a:pt x="33" y="101"/>
                    </a:lnTo>
                    <a:lnTo>
                      <a:pt x="34" y="101"/>
                    </a:lnTo>
                    <a:lnTo>
                      <a:pt x="36" y="102"/>
                    </a:lnTo>
                    <a:lnTo>
                      <a:pt x="36" y="103"/>
                    </a:lnTo>
                    <a:lnTo>
                      <a:pt x="35" y="105"/>
                    </a:lnTo>
                    <a:lnTo>
                      <a:pt x="36" y="105"/>
                    </a:lnTo>
                    <a:lnTo>
                      <a:pt x="36" y="106"/>
                    </a:lnTo>
                    <a:lnTo>
                      <a:pt x="35" y="107"/>
                    </a:lnTo>
                    <a:lnTo>
                      <a:pt x="35" y="108"/>
                    </a:lnTo>
                    <a:lnTo>
                      <a:pt x="35" y="109"/>
                    </a:lnTo>
                    <a:lnTo>
                      <a:pt x="35" y="110"/>
                    </a:lnTo>
                    <a:lnTo>
                      <a:pt x="36" y="111"/>
                    </a:lnTo>
                    <a:lnTo>
                      <a:pt x="37" y="111"/>
                    </a:lnTo>
                    <a:lnTo>
                      <a:pt x="42" y="112"/>
                    </a:lnTo>
                    <a:lnTo>
                      <a:pt x="48" y="115"/>
                    </a:lnTo>
                    <a:lnTo>
                      <a:pt x="49" y="115"/>
                    </a:lnTo>
                    <a:lnTo>
                      <a:pt x="50" y="116"/>
                    </a:lnTo>
                    <a:lnTo>
                      <a:pt x="51" y="116"/>
                    </a:lnTo>
                    <a:lnTo>
                      <a:pt x="53" y="118"/>
                    </a:lnTo>
                    <a:lnTo>
                      <a:pt x="54" y="119"/>
                    </a:lnTo>
                    <a:lnTo>
                      <a:pt x="56" y="123"/>
                    </a:lnTo>
                    <a:lnTo>
                      <a:pt x="62" y="123"/>
                    </a:lnTo>
                    <a:lnTo>
                      <a:pt x="64" y="124"/>
                    </a:lnTo>
                    <a:lnTo>
                      <a:pt x="65" y="124"/>
                    </a:lnTo>
                    <a:lnTo>
                      <a:pt x="68" y="128"/>
                    </a:lnTo>
                    <a:lnTo>
                      <a:pt x="70" y="128"/>
                    </a:lnTo>
                    <a:lnTo>
                      <a:pt x="72" y="129"/>
                    </a:lnTo>
                    <a:lnTo>
                      <a:pt x="73" y="129"/>
                    </a:lnTo>
                    <a:lnTo>
                      <a:pt x="75" y="130"/>
                    </a:lnTo>
                    <a:lnTo>
                      <a:pt x="76" y="133"/>
                    </a:lnTo>
                    <a:lnTo>
                      <a:pt x="75" y="135"/>
                    </a:lnTo>
                    <a:lnTo>
                      <a:pt x="75" y="136"/>
                    </a:lnTo>
                    <a:lnTo>
                      <a:pt x="77" y="136"/>
                    </a:lnTo>
                    <a:lnTo>
                      <a:pt x="77" y="139"/>
                    </a:lnTo>
                    <a:lnTo>
                      <a:pt x="76" y="140"/>
                    </a:lnTo>
                    <a:lnTo>
                      <a:pt x="76" y="141"/>
                    </a:lnTo>
                    <a:lnTo>
                      <a:pt x="76" y="142"/>
                    </a:lnTo>
                    <a:lnTo>
                      <a:pt x="77" y="144"/>
                    </a:lnTo>
                    <a:lnTo>
                      <a:pt x="76" y="145"/>
                    </a:lnTo>
                    <a:lnTo>
                      <a:pt x="75" y="148"/>
                    </a:lnTo>
                    <a:lnTo>
                      <a:pt x="73" y="149"/>
                    </a:lnTo>
                    <a:lnTo>
                      <a:pt x="76" y="151"/>
                    </a:lnTo>
                    <a:lnTo>
                      <a:pt x="77" y="153"/>
                    </a:lnTo>
                    <a:lnTo>
                      <a:pt x="76" y="155"/>
                    </a:lnTo>
                    <a:lnTo>
                      <a:pt x="76" y="156"/>
                    </a:lnTo>
                    <a:lnTo>
                      <a:pt x="78" y="158"/>
                    </a:lnTo>
                    <a:lnTo>
                      <a:pt x="80" y="160"/>
                    </a:lnTo>
                    <a:lnTo>
                      <a:pt x="87" y="165"/>
                    </a:lnTo>
                    <a:lnTo>
                      <a:pt x="88" y="166"/>
                    </a:lnTo>
                    <a:lnTo>
                      <a:pt x="88" y="167"/>
                    </a:lnTo>
                    <a:lnTo>
                      <a:pt x="89" y="168"/>
                    </a:lnTo>
                    <a:lnTo>
                      <a:pt x="103" y="179"/>
                    </a:lnTo>
                    <a:lnTo>
                      <a:pt x="109" y="184"/>
                    </a:lnTo>
                    <a:lnTo>
                      <a:pt x="109" y="185"/>
                    </a:lnTo>
                    <a:lnTo>
                      <a:pt x="110" y="185"/>
                    </a:lnTo>
                    <a:lnTo>
                      <a:pt x="113" y="187"/>
                    </a:lnTo>
                    <a:lnTo>
                      <a:pt x="115" y="189"/>
                    </a:lnTo>
                    <a:lnTo>
                      <a:pt x="121" y="194"/>
                    </a:lnTo>
                    <a:lnTo>
                      <a:pt x="131" y="204"/>
                    </a:lnTo>
                    <a:lnTo>
                      <a:pt x="136" y="210"/>
                    </a:lnTo>
                    <a:lnTo>
                      <a:pt x="136" y="212"/>
                    </a:lnTo>
                    <a:lnTo>
                      <a:pt x="139" y="215"/>
                    </a:lnTo>
                    <a:lnTo>
                      <a:pt x="139" y="216"/>
                    </a:lnTo>
                    <a:lnTo>
                      <a:pt x="140" y="218"/>
                    </a:lnTo>
                    <a:lnTo>
                      <a:pt x="140" y="221"/>
                    </a:lnTo>
                    <a:lnTo>
                      <a:pt x="141" y="222"/>
                    </a:lnTo>
                    <a:lnTo>
                      <a:pt x="143" y="224"/>
                    </a:lnTo>
                    <a:lnTo>
                      <a:pt x="144" y="225"/>
                    </a:lnTo>
                    <a:lnTo>
                      <a:pt x="145" y="226"/>
                    </a:lnTo>
                    <a:lnTo>
                      <a:pt x="146" y="227"/>
                    </a:lnTo>
                    <a:lnTo>
                      <a:pt x="148" y="230"/>
                    </a:lnTo>
                    <a:lnTo>
                      <a:pt x="149" y="231"/>
                    </a:lnTo>
                    <a:lnTo>
                      <a:pt x="151" y="233"/>
                    </a:lnTo>
                    <a:lnTo>
                      <a:pt x="153" y="235"/>
                    </a:lnTo>
                    <a:lnTo>
                      <a:pt x="154" y="236"/>
                    </a:lnTo>
                    <a:lnTo>
                      <a:pt x="157" y="241"/>
                    </a:lnTo>
                    <a:lnTo>
                      <a:pt x="158" y="244"/>
                    </a:lnTo>
                    <a:lnTo>
                      <a:pt x="157" y="244"/>
                    </a:lnTo>
                    <a:lnTo>
                      <a:pt x="158" y="245"/>
                    </a:lnTo>
                    <a:lnTo>
                      <a:pt x="159" y="247"/>
                    </a:lnTo>
                    <a:lnTo>
                      <a:pt x="161" y="249"/>
                    </a:lnTo>
                    <a:lnTo>
                      <a:pt x="161" y="253"/>
                    </a:lnTo>
                    <a:lnTo>
                      <a:pt x="161" y="252"/>
                    </a:lnTo>
                    <a:lnTo>
                      <a:pt x="162" y="252"/>
                    </a:lnTo>
                    <a:lnTo>
                      <a:pt x="162" y="251"/>
                    </a:lnTo>
                    <a:lnTo>
                      <a:pt x="165" y="254"/>
                    </a:lnTo>
                    <a:lnTo>
                      <a:pt x="168" y="257"/>
                    </a:lnTo>
                    <a:lnTo>
                      <a:pt x="169" y="258"/>
                    </a:lnTo>
                    <a:lnTo>
                      <a:pt x="170" y="260"/>
                    </a:lnTo>
                    <a:lnTo>
                      <a:pt x="171" y="261"/>
                    </a:lnTo>
                    <a:lnTo>
                      <a:pt x="174" y="263"/>
                    </a:lnTo>
                    <a:lnTo>
                      <a:pt x="175" y="265"/>
                    </a:lnTo>
                    <a:lnTo>
                      <a:pt x="178" y="269"/>
                    </a:lnTo>
                    <a:lnTo>
                      <a:pt x="178" y="270"/>
                    </a:lnTo>
                    <a:lnTo>
                      <a:pt x="181" y="273"/>
                    </a:lnTo>
                    <a:lnTo>
                      <a:pt x="181" y="275"/>
                    </a:lnTo>
                    <a:lnTo>
                      <a:pt x="182" y="275"/>
                    </a:lnTo>
                    <a:lnTo>
                      <a:pt x="182" y="274"/>
                    </a:lnTo>
                    <a:lnTo>
                      <a:pt x="182" y="275"/>
                    </a:lnTo>
                    <a:lnTo>
                      <a:pt x="186" y="278"/>
                    </a:lnTo>
                    <a:lnTo>
                      <a:pt x="187" y="280"/>
                    </a:lnTo>
                    <a:lnTo>
                      <a:pt x="188" y="280"/>
                    </a:lnTo>
                    <a:lnTo>
                      <a:pt x="188" y="281"/>
                    </a:lnTo>
                    <a:lnTo>
                      <a:pt x="192" y="285"/>
                    </a:lnTo>
                    <a:lnTo>
                      <a:pt x="196" y="290"/>
                    </a:lnTo>
                    <a:lnTo>
                      <a:pt x="196" y="292"/>
                    </a:lnTo>
                    <a:lnTo>
                      <a:pt x="196" y="293"/>
                    </a:lnTo>
                    <a:lnTo>
                      <a:pt x="197" y="292"/>
                    </a:lnTo>
                    <a:lnTo>
                      <a:pt x="198" y="293"/>
                    </a:lnTo>
                    <a:lnTo>
                      <a:pt x="200" y="294"/>
                    </a:lnTo>
                    <a:lnTo>
                      <a:pt x="200" y="295"/>
                    </a:lnTo>
                    <a:lnTo>
                      <a:pt x="202" y="295"/>
                    </a:lnTo>
                    <a:lnTo>
                      <a:pt x="202" y="297"/>
                    </a:lnTo>
                    <a:lnTo>
                      <a:pt x="203" y="297"/>
                    </a:lnTo>
                    <a:lnTo>
                      <a:pt x="207" y="297"/>
                    </a:lnTo>
                    <a:lnTo>
                      <a:pt x="208" y="296"/>
                    </a:lnTo>
                    <a:lnTo>
                      <a:pt x="208" y="293"/>
                    </a:lnTo>
                    <a:lnTo>
                      <a:pt x="206" y="291"/>
                    </a:lnTo>
                    <a:lnTo>
                      <a:pt x="206" y="290"/>
                    </a:lnTo>
                    <a:lnTo>
                      <a:pt x="205" y="288"/>
                    </a:lnTo>
                    <a:lnTo>
                      <a:pt x="206" y="274"/>
                    </a:lnTo>
                    <a:lnTo>
                      <a:pt x="205" y="272"/>
                    </a:lnTo>
                    <a:lnTo>
                      <a:pt x="205" y="270"/>
                    </a:lnTo>
                    <a:lnTo>
                      <a:pt x="206" y="269"/>
                    </a:lnTo>
                    <a:lnTo>
                      <a:pt x="210" y="267"/>
                    </a:lnTo>
                    <a:lnTo>
                      <a:pt x="212" y="268"/>
                    </a:lnTo>
                    <a:lnTo>
                      <a:pt x="213" y="261"/>
                    </a:lnTo>
                    <a:lnTo>
                      <a:pt x="213" y="257"/>
                    </a:lnTo>
                    <a:lnTo>
                      <a:pt x="211" y="254"/>
                    </a:lnTo>
                    <a:lnTo>
                      <a:pt x="206" y="254"/>
                    </a:lnTo>
                    <a:lnTo>
                      <a:pt x="203" y="254"/>
                    </a:lnTo>
                    <a:lnTo>
                      <a:pt x="202" y="253"/>
                    </a:lnTo>
                    <a:lnTo>
                      <a:pt x="203" y="252"/>
                    </a:lnTo>
                    <a:lnTo>
                      <a:pt x="201" y="249"/>
                    </a:lnTo>
                    <a:lnTo>
                      <a:pt x="200" y="246"/>
                    </a:lnTo>
                    <a:lnTo>
                      <a:pt x="197" y="241"/>
                    </a:lnTo>
                    <a:lnTo>
                      <a:pt x="196" y="240"/>
                    </a:lnTo>
                    <a:lnTo>
                      <a:pt x="195" y="237"/>
                    </a:lnTo>
                    <a:lnTo>
                      <a:pt x="194" y="235"/>
                    </a:lnTo>
                    <a:lnTo>
                      <a:pt x="193" y="234"/>
                    </a:lnTo>
                    <a:lnTo>
                      <a:pt x="192" y="226"/>
                    </a:lnTo>
                    <a:lnTo>
                      <a:pt x="188" y="220"/>
                    </a:lnTo>
                    <a:lnTo>
                      <a:pt x="187" y="216"/>
                    </a:lnTo>
                    <a:lnTo>
                      <a:pt x="184" y="209"/>
                    </a:lnTo>
                    <a:lnTo>
                      <a:pt x="185" y="204"/>
                    </a:lnTo>
                    <a:lnTo>
                      <a:pt x="184" y="201"/>
                    </a:lnTo>
                    <a:lnTo>
                      <a:pt x="184" y="197"/>
                    </a:lnTo>
                    <a:lnTo>
                      <a:pt x="178" y="186"/>
                    </a:lnTo>
                    <a:lnTo>
                      <a:pt x="177" y="185"/>
                    </a:lnTo>
                    <a:lnTo>
                      <a:pt x="174" y="179"/>
                    </a:lnTo>
                    <a:lnTo>
                      <a:pt x="172" y="179"/>
                    </a:lnTo>
                    <a:lnTo>
                      <a:pt x="169" y="176"/>
                    </a:lnTo>
                    <a:lnTo>
                      <a:pt x="167" y="177"/>
                    </a:lnTo>
                    <a:lnTo>
                      <a:pt x="164" y="178"/>
                    </a:lnTo>
                    <a:lnTo>
                      <a:pt x="163" y="179"/>
                    </a:lnTo>
                    <a:lnTo>
                      <a:pt x="161" y="179"/>
                    </a:lnTo>
                    <a:lnTo>
                      <a:pt x="159" y="180"/>
                    </a:lnTo>
                    <a:lnTo>
                      <a:pt x="155" y="181"/>
                    </a:lnTo>
                    <a:lnTo>
                      <a:pt x="152" y="180"/>
                    </a:lnTo>
                    <a:lnTo>
                      <a:pt x="150" y="174"/>
                    </a:lnTo>
                    <a:lnTo>
                      <a:pt x="148" y="169"/>
                    </a:lnTo>
                    <a:lnTo>
                      <a:pt x="148" y="167"/>
                    </a:lnTo>
                    <a:lnTo>
                      <a:pt x="145" y="163"/>
                    </a:lnTo>
                    <a:lnTo>
                      <a:pt x="143" y="158"/>
                    </a:lnTo>
                    <a:lnTo>
                      <a:pt x="141" y="154"/>
                    </a:lnTo>
                    <a:lnTo>
                      <a:pt x="139" y="151"/>
                    </a:lnTo>
                    <a:lnTo>
                      <a:pt x="136" y="148"/>
                    </a:lnTo>
                    <a:lnTo>
                      <a:pt x="134" y="147"/>
                    </a:lnTo>
                    <a:lnTo>
                      <a:pt x="133" y="147"/>
                    </a:lnTo>
                    <a:lnTo>
                      <a:pt x="132" y="146"/>
                    </a:lnTo>
                    <a:lnTo>
                      <a:pt x="129" y="143"/>
                    </a:lnTo>
                    <a:lnTo>
                      <a:pt x="127" y="137"/>
                    </a:lnTo>
                    <a:lnTo>
                      <a:pt x="124" y="131"/>
                    </a:lnTo>
                    <a:lnTo>
                      <a:pt x="124" y="125"/>
                    </a:lnTo>
                    <a:lnTo>
                      <a:pt x="123" y="120"/>
                    </a:lnTo>
                    <a:lnTo>
                      <a:pt x="123" y="114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5" y="102"/>
                    </a:lnTo>
                    <a:lnTo>
                      <a:pt x="124" y="97"/>
                    </a:lnTo>
                    <a:lnTo>
                      <a:pt x="124" y="94"/>
                    </a:lnTo>
                    <a:lnTo>
                      <a:pt x="123" y="89"/>
                    </a:lnTo>
                    <a:lnTo>
                      <a:pt x="121" y="85"/>
                    </a:lnTo>
                    <a:lnTo>
                      <a:pt x="116" y="78"/>
                    </a:lnTo>
                    <a:lnTo>
                      <a:pt x="112" y="77"/>
                    </a:lnTo>
                    <a:lnTo>
                      <a:pt x="110" y="74"/>
                    </a:lnTo>
                    <a:lnTo>
                      <a:pt x="110" y="67"/>
                    </a:lnTo>
                    <a:lnTo>
                      <a:pt x="109" y="64"/>
                    </a:lnTo>
                    <a:lnTo>
                      <a:pt x="106" y="63"/>
                    </a:lnTo>
                    <a:lnTo>
                      <a:pt x="104" y="63"/>
                    </a:lnTo>
                    <a:lnTo>
                      <a:pt x="99" y="63"/>
                    </a:lnTo>
                    <a:lnTo>
                      <a:pt x="92" y="61"/>
                    </a:lnTo>
                    <a:lnTo>
                      <a:pt x="90" y="61"/>
                    </a:lnTo>
                    <a:lnTo>
                      <a:pt x="88" y="59"/>
                    </a:lnTo>
                    <a:lnTo>
                      <a:pt x="86" y="57"/>
                    </a:lnTo>
                    <a:lnTo>
                      <a:pt x="84" y="49"/>
                    </a:lnTo>
                    <a:lnTo>
                      <a:pt x="84" y="43"/>
                    </a:lnTo>
                    <a:lnTo>
                      <a:pt x="81" y="32"/>
                    </a:lnTo>
                    <a:lnTo>
                      <a:pt x="78" y="26"/>
                    </a:lnTo>
                    <a:lnTo>
                      <a:pt x="76" y="18"/>
                    </a:lnTo>
                    <a:lnTo>
                      <a:pt x="74" y="14"/>
                    </a:lnTo>
                    <a:lnTo>
                      <a:pt x="74" y="10"/>
                    </a:lnTo>
                    <a:lnTo>
                      <a:pt x="71" y="6"/>
                    </a:lnTo>
                    <a:lnTo>
                      <a:pt x="66" y="4"/>
                    </a:lnTo>
                    <a:lnTo>
                      <a:pt x="62" y="1"/>
                    </a:lnTo>
                    <a:lnTo>
                      <a:pt x="60" y="0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0" y="4"/>
                    </a:lnTo>
                    <a:lnTo>
                      <a:pt x="51" y="11"/>
                    </a:lnTo>
                    <a:lnTo>
                      <a:pt x="52" y="14"/>
                    </a:lnTo>
                    <a:lnTo>
                      <a:pt x="51" y="17"/>
                    </a:lnTo>
                    <a:lnTo>
                      <a:pt x="46" y="25"/>
                    </a:lnTo>
                    <a:lnTo>
                      <a:pt x="38" y="32"/>
                    </a:lnTo>
                    <a:lnTo>
                      <a:pt x="21" y="45"/>
                    </a:lnTo>
                    <a:lnTo>
                      <a:pt x="14" y="52"/>
                    </a:lnTo>
                    <a:lnTo>
                      <a:pt x="12" y="46"/>
                    </a:lnTo>
                    <a:lnTo>
                      <a:pt x="10" y="46"/>
                    </a:lnTo>
                    <a:lnTo>
                      <a:pt x="10" y="49"/>
                    </a:lnTo>
                    <a:lnTo>
                      <a:pt x="11" y="50"/>
                    </a:lnTo>
                    <a:lnTo>
                      <a:pt x="9" y="52"/>
                    </a:lnTo>
                    <a:lnTo>
                      <a:pt x="7" y="58"/>
                    </a:lnTo>
                    <a:lnTo>
                      <a:pt x="4" y="64"/>
                    </a:lnTo>
                    <a:lnTo>
                      <a:pt x="3" y="64"/>
                    </a:lnTo>
                    <a:lnTo>
                      <a:pt x="1" y="69"/>
                    </a:lnTo>
                    <a:lnTo>
                      <a:pt x="1" y="7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618282" y="4327674"/>
                <a:ext cx="217886" cy="320149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6" extrusionOk="0">
                    <a:moveTo>
                      <a:pt x="0" y="57"/>
                    </a:moveTo>
                    <a:lnTo>
                      <a:pt x="1" y="51"/>
                    </a:lnTo>
                    <a:lnTo>
                      <a:pt x="2" y="50"/>
                    </a:lnTo>
                    <a:lnTo>
                      <a:pt x="2" y="47"/>
                    </a:lnTo>
                    <a:lnTo>
                      <a:pt x="4" y="46"/>
                    </a:lnTo>
                    <a:lnTo>
                      <a:pt x="6" y="46"/>
                    </a:lnTo>
                    <a:lnTo>
                      <a:pt x="7" y="48"/>
                    </a:lnTo>
                    <a:lnTo>
                      <a:pt x="10" y="48"/>
                    </a:lnTo>
                    <a:lnTo>
                      <a:pt x="11" y="48"/>
                    </a:lnTo>
                    <a:lnTo>
                      <a:pt x="12" y="47"/>
                    </a:lnTo>
                    <a:lnTo>
                      <a:pt x="13" y="43"/>
                    </a:lnTo>
                    <a:lnTo>
                      <a:pt x="13" y="42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9" y="44"/>
                    </a:lnTo>
                    <a:lnTo>
                      <a:pt x="20" y="44"/>
                    </a:lnTo>
                    <a:lnTo>
                      <a:pt x="21" y="45"/>
                    </a:lnTo>
                    <a:lnTo>
                      <a:pt x="22" y="45"/>
                    </a:lnTo>
                    <a:lnTo>
                      <a:pt x="23" y="44"/>
                    </a:lnTo>
                    <a:lnTo>
                      <a:pt x="24" y="43"/>
                    </a:lnTo>
                    <a:lnTo>
                      <a:pt x="24" y="41"/>
                    </a:lnTo>
                    <a:lnTo>
                      <a:pt x="25" y="38"/>
                    </a:lnTo>
                    <a:lnTo>
                      <a:pt x="27" y="31"/>
                    </a:lnTo>
                    <a:lnTo>
                      <a:pt x="28" y="28"/>
                    </a:lnTo>
                    <a:lnTo>
                      <a:pt x="31" y="28"/>
                    </a:lnTo>
                    <a:lnTo>
                      <a:pt x="31" y="29"/>
                    </a:lnTo>
                    <a:lnTo>
                      <a:pt x="33" y="30"/>
                    </a:lnTo>
                    <a:lnTo>
                      <a:pt x="36" y="32"/>
                    </a:lnTo>
                    <a:lnTo>
                      <a:pt x="39" y="30"/>
                    </a:lnTo>
                    <a:lnTo>
                      <a:pt x="39" y="29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39" y="23"/>
                    </a:lnTo>
                    <a:lnTo>
                      <a:pt x="39" y="21"/>
                    </a:lnTo>
                    <a:lnTo>
                      <a:pt x="38" y="17"/>
                    </a:lnTo>
                    <a:lnTo>
                      <a:pt x="37" y="17"/>
                    </a:lnTo>
                    <a:lnTo>
                      <a:pt x="37" y="13"/>
                    </a:lnTo>
                    <a:lnTo>
                      <a:pt x="39" y="11"/>
                    </a:lnTo>
                    <a:lnTo>
                      <a:pt x="39" y="9"/>
                    </a:lnTo>
                    <a:lnTo>
                      <a:pt x="40" y="7"/>
                    </a:lnTo>
                    <a:lnTo>
                      <a:pt x="41" y="6"/>
                    </a:lnTo>
                    <a:lnTo>
                      <a:pt x="44" y="8"/>
                    </a:lnTo>
                    <a:lnTo>
                      <a:pt x="48" y="11"/>
                    </a:lnTo>
                    <a:lnTo>
                      <a:pt x="52" y="13"/>
                    </a:lnTo>
                    <a:lnTo>
                      <a:pt x="53" y="12"/>
                    </a:lnTo>
                    <a:lnTo>
                      <a:pt x="54" y="12"/>
                    </a:lnTo>
                    <a:lnTo>
                      <a:pt x="55" y="12"/>
                    </a:lnTo>
                    <a:lnTo>
                      <a:pt x="56" y="13"/>
                    </a:lnTo>
                    <a:lnTo>
                      <a:pt x="57" y="14"/>
                    </a:lnTo>
                    <a:lnTo>
                      <a:pt x="58" y="14"/>
                    </a:lnTo>
                    <a:lnTo>
                      <a:pt x="59" y="12"/>
                    </a:lnTo>
                    <a:lnTo>
                      <a:pt x="60" y="8"/>
                    </a:lnTo>
                    <a:lnTo>
                      <a:pt x="59" y="7"/>
                    </a:lnTo>
                    <a:lnTo>
                      <a:pt x="60" y="5"/>
                    </a:lnTo>
                    <a:lnTo>
                      <a:pt x="62" y="2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7" y="2"/>
                    </a:lnTo>
                    <a:lnTo>
                      <a:pt x="70" y="0"/>
                    </a:lnTo>
                    <a:lnTo>
                      <a:pt x="71" y="6"/>
                    </a:lnTo>
                    <a:lnTo>
                      <a:pt x="74" y="15"/>
                    </a:lnTo>
                    <a:lnTo>
                      <a:pt x="80" y="26"/>
                    </a:lnTo>
                    <a:lnTo>
                      <a:pt x="79" y="27"/>
                    </a:lnTo>
                    <a:lnTo>
                      <a:pt x="78" y="28"/>
                    </a:lnTo>
                    <a:lnTo>
                      <a:pt x="77" y="28"/>
                    </a:lnTo>
                    <a:lnTo>
                      <a:pt x="75" y="28"/>
                    </a:lnTo>
                    <a:lnTo>
                      <a:pt x="73" y="32"/>
                    </a:lnTo>
                    <a:lnTo>
                      <a:pt x="72" y="32"/>
                    </a:lnTo>
                    <a:lnTo>
                      <a:pt x="68" y="32"/>
                    </a:lnTo>
                    <a:lnTo>
                      <a:pt x="66" y="30"/>
                    </a:lnTo>
                    <a:lnTo>
                      <a:pt x="65" y="30"/>
                    </a:lnTo>
                    <a:lnTo>
                      <a:pt x="64" y="34"/>
                    </a:lnTo>
                    <a:lnTo>
                      <a:pt x="61" y="43"/>
                    </a:lnTo>
                    <a:lnTo>
                      <a:pt x="56" y="49"/>
                    </a:lnTo>
                    <a:lnTo>
                      <a:pt x="56" y="50"/>
                    </a:lnTo>
                    <a:lnTo>
                      <a:pt x="54" y="53"/>
                    </a:lnTo>
                    <a:lnTo>
                      <a:pt x="54" y="54"/>
                    </a:lnTo>
                    <a:lnTo>
                      <a:pt x="55" y="59"/>
                    </a:lnTo>
                    <a:lnTo>
                      <a:pt x="53" y="61"/>
                    </a:lnTo>
                    <a:lnTo>
                      <a:pt x="49" y="62"/>
                    </a:lnTo>
                    <a:lnTo>
                      <a:pt x="46" y="65"/>
                    </a:lnTo>
                    <a:lnTo>
                      <a:pt x="43" y="66"/>
                    </a:lnTo>
                    <a:lnTo>
                      <a:pt x="41" y="66"/>
                    </a:lnTo>
                    <a:lnTo>
                      <a:pt x="38" y="67"/>
                    </a:lnTo>
                    <a:lnTo>
                      <a:pt x="37" y="79"/>
                    </a:lnTo>
                    <a:lnTo>
                      <a:pt x="36" y="81"/>
                    </a:lnTo>
                    <a:lnTo>
                      <a:pt x="34" y="84"/>
                    </a:lnTo>
                    <a:lnTo>
                      <a:pt x="34" y="85"/>
                    </a:lnTo>
                    <a:lnTo>
                      <a:pt x="38" y="89"/>
                    </a:lnTo>
                    <a:lnTo>
                      <a:pt x="39" y="90"/>
                    </a:lnTo>
                    <a:lnTo>
                      <a:pt x="40" y="89"/>
                    </a:lnTo>
                    <a:lnTo>
                      <a:pt x="40" y="90"/>
                    </a:lnTo>
                    <a:lnTo>
                      <a:pt x="41" y="92"/>
                    </a:lnTo>
                    <a:lnTo>
                      <a:pt x="39" y="104"/>
                    </a:lnTo>
                    <a:lnTo>
                      <a:pt x="38" y="102"/>
                    </a:lnTo>
                    <a:lnTo>
                      <a:pt x="37" y="102"/>
                    </a:lnTo>
                    <a:lnTo>
                      <a:pt x="38" y="106"/>
                    </a:lnTo>
                    <a:lnTo>
                      <a:pt x="26" y="103"/>
                    </a:lnTo>
                    <a:lnTo>
                      <a:pt x="25" y="102"/>
                    </a:lnTo>
                    <a:lnTo>
                      <a:pt x="19" y="99"/>
                    </a:lnTo>
                    <a:lnTo>
                      <a:pt x="17" y="97"/>
                    </a:lnTo>
                    <a:lnTo>
                      <a:pt x="17" y="94"/>
                    </a:lnTo>
                    <a:lnTo>
                      <a:pt x="13" y="91"/>
                    </a:lnTo>
                    <a:lnTo>
                      <a:pt x="13" y="90"/>
                    </a:lnTo>
                    <a:lnTo>
                      <a:pt x="9" y="86"/>
                    </a:lnTo>
                    <a:lnTo>
                      <a:pt x="7" y="83"/>
                    </a:lnTo>
                    <a:lnTo>
                      <a:pt x="6" y="82"/>
                    </a:lnTo>
                    <a:lnTo>
                      <a:pt x="5" y="79"/>
                    </a:lnTo>
                    <a:lnTo>
                      <a:pt x="4" y="69"/>
                    </a:lnTo>
                    <a:lnTo>
                      <a:pt x="3" y="68"/>
                    </a:lnTo>
                    <a:lnTo>
                      <a:pt x="0" y="62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6707050" y="4372065"/>
                <a:ext cx="289169" cy="35377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9" extrusionOk="0">
                    <a:moveTo>
                      <a:pt x="0" y="72"/>
                    </a:moveTo>
                    <a:lnTo>
                      <a:pt x="3" y="69"/>
                    </a:lnTo>
                    <a:lnTo>
                      <a:pt x="4" y="67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9" y="53"/>
                    </a:lnTo>
                    <a:lnTo>
                      <a:pt x="12" y="52"/>
                    </a:lnTo>
                    <a:lnTo>
                      <a:pt x="16" y="49"/>
                    </a:lnTo>
                    <a:lnTo>
                      <a:pt x="20" y="48"/>
                    </a:lnTo>
                    <a:lnTo>
                      <a:pt x="22" y="46"/>
                    </a:lnTo>
                    <a:lnTo>
                      <a:pt x="21" y="42"/>
                    </a:lnTo>
                    <a:lnTo>
                      <a:pt x="21" y="40"/>
                    </a:lnTo>
                    <a:lnTo>
                      <a:pt x="23" y="37"/>
                    </a:lnTo>
                    <a:lnTo>
                      <a:pt x="23" y="36"/>
                    </a:lnTo>
                    <a:lnTo>
                      <a:pt x="27" y="30"/>
                    </a:lnTo>
                    <a:lnTo>
                      <a:pt x="31" y="21"/>
                    </a:lnTo>
                    <a:lnTo>
                      <a:pt x="32" y="17"/>
                    </a:lnTo>
                    <a:lnTo>
                      <a:pt x="35" y="19"/>
                    </a:lnTo>
                    <a:lnTo>
                      <a:pt x="38" y="19"/>
                    </a:lnTo>
                    <a:lnTo>
                      <a:pt x="40" y="19"/>
                    </a:lnTo>
                    <a:lnTo>
                      <a:pt x="42" y="16"/>
                    </a:lnTo>
                    <a:lnTo>
                      <a:pt x="43" y="15"/>
                    </a:lnTo>
                    <a:lnTo>
                      <a:pt x="45" y="15"/>
                    </a:lnTo>
                    <a:lnTo>
                      <a:pt x="46" y="15"/>
                    </a:lnTo>
                    <a:lnTo>
                      <a:pt x="47" y="13"/>
                    </a:lnTo>
                    <a:lnTo>
                      <a:pt x="48" y="8"/>
                    </a:lnTo>
                    <a:lnTo>
                      <a:pt x="49" y="7"/>
                    </a:lnTo>
                    <a:lnTo>
                      <a:pt x="50" y="6"/>
                    </a:lnTo>
                    <a:lnTo>
                      <a:pt x="51" y="6"/>
                    </a:lnTo>
                    <a:lnTo>
                      <a:pt x="54" y="7"/>
                    </a:lnTo>
                    <a:lnTo>
                      <a:pt x="55" y="9"/>
                    </a:lnTo>
                    <a:lnTo>
                      <a:pt x="57" y="11"/>
                    </a:lnTo>
                    <a:lnTo>
                      <a:pt x="58" y="11"/>
                    </a:lnTo>
                    <a:lnTo>
                      <a:pt x="60" y="11"/>
                    </a:lnTo>
                    <a:lnTo>
                      <a:pt x="62" y="11"/>
                    </a:lnTo>
                    <a:lnTo>
                      <a:pt x="63" y="12"/>
                    </a:lnTo>
                    <a:lnTo>
                      <a:pt x="64" y="12"/>
                    </a:lnTo>
                    <a:lnTo>
                      <a:pt x="65" y="12"/>
                    </a:lnTo>
                    <a:lnTo>
                      <a:pt x="67" y="12"/>
                    </a:lnTo>
                    <a:lnTo>
                      <a:pt x="68" y="13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3" y="11"/>
                    </a:lnTo>
                    <a:lnTo>
                      <a:pt x="73" y="6"/>
                    </a:lnTo>
                    <a:lnTo>
                      <a:pt x="72" y="3"/>
                    </a:lnTo>
                    <a:lnTo>
                      <a:pt x="72" y="2"/>
                    </a:lnTo>
                    <a:lnTo>
                      <a:pt x="76" y="1"/>
                    </a:lnTo>
                    <a:lnTo>
                      <a:pt x="77" y="0"/>
                    </a:lnTo>
                    <a:lnTo>
                      <a:pt x="78" y="1"/>
                    </a:lnTo>
                    <a:lnTo>
                      <a:pt x="80" y="2"/>
                    </a:lnTo>
                    <a:lnTo>
                      <a:pt x="80" y="4"/>
                    </a:lnTo>
                    <a:lnTo>
                      <a:pt x="78" y="7"/>
                    </a:lnTo>
                    <a:lnTo>
                      <a:pt x="78" y="9"/>
                    </a:lnTo>
                    <a:lnTo>
                      <a:pt x="79" y="11"/>
                    </a:lnTo>
                    <a:lnTo>
                      <a:pt x="84" y="18"/>
                    </a:lnTo>
                    <a:lnTo>
                      <a:pt x="87" y="16"/>
                    </a:lnTo>
                    <a:lnTo>
                      <a:pt x="88" y="15"/>
                    </a:lnTo>
                    <a:lnTo>
                      <a:pt x="89" y="15"/>
                    </a:lnTo>
                    <a:lnTo>
                      <a:pt x="90" y="15"/>
                    </a:lnTo>
                    <a:lnTo>
                      <a:pt x="90" y="18"/>
                    </a:lnTo>
                    <a:lnTo>
                      <a:pt x="90" y="19"/>
                    </a:lnTo>
                    <a:lnTo>
                      <a:pt x="92" y="20"/>
                    </a:lnTo>
                    <a:lnTo>
                      <a:pt x="93" y="20"/>
                    </a:lnTo>
                    <a:lnTo>
                      <a:pt x="94" y="20"/>
                    </a:lnTo>
                    <a:lnTo>
                      <a:pt x="94" y="21"/>
                    </a:lnTo>
                    <a:lnTo>
                      <a:pt x="96" y="23"/>
                    </a:lnTo>
                    <a:lnTo>
                      <a:pt x="96" y="25"/>
                    </a:lnTo>
                    <a:lnTo>
                      <a:pt x="94" y="29"/>
                    </a:lnTo>
                    <a:lnTo>
                      <a:pt x="92" y="32"/>
                    </a:lnTo>
                    <a:lnTo>
                      <a:pt x="92" y="35"/>
                    </a:lnTo>
                    <a:lnTo>
                      <a:pt x="92" y="41"/>
                    </a:lnTo>
                    <a:lnTo>
                      <a:pt x="91" y="41"/>
                    </a:lnTo>
                    <a:lnTo>
                      <a:pt x="90" y="41"/>
                    </a:lnTo>
                    <a:lnTo>
                      <a:pt x="88" y="40"/>
                    </a:lnTo>
                    <a:lnTo>
                      <a:pt x="87" y="39"/>
                    </a:lnTo>
                    <a:lnTo>
                      <a:pt x="85" y="38"/>
                    </a:lnTo>
                    <a:lnTo>
                      <a:pt x="84" y="37"/>
                    </a:lnTo>
                    <a:lnTo>
                      <a:pt x="82" y="38"/>
                    </a:lnTo>
                    <a:lnTo>
                      <a:pt x="82" y="39"/>
                    </a:lnTo>
                    <a:lnTo>
                      <a:pt x="80" y="44"/>
                    </a:lnTo>
                    <a:lnTo>
                      <a:pt x="79" y="45"/>
                    </a:lnTo>
                    <a:lnTo>
                      <a:pt x="76" y="45"/>
                    </a:lnTo>
                    <a:lnTo>
                      <a:pt x="74" y="46"/>
                    </a:lnTo>
                    <a:lnTo>
                      <a:pt x="73" y="47"/>
                    </a:lnTo>
                    <a:lnTo>
                      <a:pt x="73" y="48"/>
                    </a:lnTo>
                    <a:lnTo>
                      <a:pt x="74" y="49"/>
                    </a:lnTo>
                    <a:lnTo>
                      <a:pt x="76" y="49"/>
                    </a:lnTo>
                    <a:lnTo>
                      <a:pt x="77" y="48"/>
                    </a:lnTo>
                    <a:lnTo>
                      <a:pt x="80" y="47"/>
                    </a:lnTo>
                    <a:lnTo>
                      <a:pt x="80" y="48"/>
                    </a:lnTo>
                    <a:lnTo>
                      <a:pt x="79" y="51"/>
                    </a:lnTo>
                    <a:lnTo>
                      <a:pt x="76" y="54"/>
                    </a:lnTo>
                    <a:lnTo>
                      <a:pt x="76" y="55"/>
                    </a:lnTo>
                    <a:lnTo>
                      <a:pt x="75" y="57"/>
                    </a:lnTo>
                    <a:lnTo>
                      <a:pt x="76" y="72"/>
                    </a:lnTo>
                    <a:lnTo>
                      <a:pt x="77" y="72"/>
                    </a:lnTo>
                    <a:lnTo>
                      <a:pt x="78" y="71"/>
                    </a:lnTo>
                    <a:lnTo>
                      <a:pt x="80" y="71"/>
                    </a:lnTo>
                    <a:lnTo>
                      <a:pt x="84" y="69"/>
                    </a:lnTo>
                    <a:lnTo>
                      <a:pt x="86" y="67"/>
                    </a:lnTo>
                    <a:lnTo>
                      <a:pt x="91" y="62"/>
                    </a:lnTo>
                    <a:lnTo>
                      <a:pt x="97" y="56"/>
                    </a:lnTo>
                    <a:lnTo>
                      <a:pt x="98" y="53"/>
                    </a:lnTo>
                    <a:lnTo>
                      <a:pt x="100" y="52"/>
                    </a:lnTo>
                    <a:lnTo>
                      <a:pt x="102" y="52"/>
                    </a:lnTo>
                    <a:lnTo>
                      <a:pt x="103" y="54"/>
                    </a:lnTo>
                    <a:lnTo>
                      <a:pt x="105" y="59"/>
                    </a:lnTo>
                    <a:lnTo>
                      <a:pt x="106" y="62"/>
                    </a:lnTo>
                    <a:lnTo>
                      <a:pt x="104" y="65"/>
                    </a:lnTo>
                    <a:lnTo>
                      <a:pt x="99" y="68"/>
                    </a:lnTo>
                    <a:lnTo>
                      <a:pt x="97" y="70"/>
                    </a:lnTo>
                    <a:lnTo>
                      <a:pt x="96" y="75"/>
                    </a:lnTo>
                    <a:lnTo>
                      <a:pt x="95" y="76"/>
                    </a:lnTo>
                    <a:lnTo>
                      <a:pt x="94" y="76"/>
                    </a:lnTo>
                    <a:lnTo>
                      <a:pt x="92" y="76"/>
                    </a:lnTo>
                    <a:lnTo>
                      <a:pt x="91" y="75"/>
                    </a:lnTo>
                    <a:lnTo>
                      <a:pt x="90" y="75"/>
                    </a:lnTo>
                    <a:lnTo>
                      <a:pt x="88" y="76"/>
                    </a:lnTo>
                    <a:lnTo>
                      <a:pt x="88" y="77"/>
                    </a:lnTo>
                    <a:lnTo>
                      <a:pt x="91" y="80"/>
                    </a:lnTo>
                    <a:lnTo>
                      <a:pt x="91" y="81"/>
                    </a:lnTo>
                    <a:lnTo>
                      <a:pt x="95" y="84"/>
                    </a:lnTo>
                    <a:lnTo>
                      <a:pt x="95" y="88"/>
                    </a:lnTo>
                    <a:lnTo>
                      <a:pt x="94" y="90"/>
                    </a:lnTo>
                    <a:lnTo>
                      <a:pt x="94" y="91"/>
                    </a:lnTo>
                    <a:lnTo>
                      <a:pt x="93" y="92"/>
                    </a:lnTo>
                    <a:lnTo>
                      <a:pt x="93" y="95"/>
                    </a:lnTo>
                    <a:lnTo>
                      <a:pt x="92" y="98"/>
                    </a:lnTo>
                    <a:lnTo>
                      <a:pt x="89" y="102"/>
                    </a:lnTo>
                    <a:lnTo>
                      <a:pt x="88" y="107"/>
                    </a:lnTo>
                    <a:lnTo>
                      <a:pt x="88" y="110"/>
                    </a:lnTo>
                    <a:lnTo>
                      <a:pt x="89" y="113"/>
                    </a:lnTo>
                    <a:lnTo>
                      <a:pt x="88" y="113"/>
                    </a:lnTo>
                    <a:lnTo>
                      <a:pt x="86" y="114"/>
                    </a:lnTo>
                    <a:lnTo>
                      <a:pt x="82" y="116"/>
                    </a:lnTo>
                    <a:lnTo>
                      <a:pt x="81" y="118"/>
                    </a:lnTo>
                    <a:lnTo>
                      <a:pt x="80" y="119"/>
                    </a:lnTo>
                    <a:lnTo>
                      <a:pt x="76" y="119"/>
                    </a:lnTo>
                    <a:lnTo>
                      <a:pt x="75" y="119"/>
                    </a:lnTo>
                    <a:lnTo>
                      <a:pt x="73" y="118"/>
                    </a:lnTo>
                    <a:lnTo>
                      <a:pt x="70" y="119"/>
                    </a:lnTo>
                    <a:lnTo>
                      <a:pt x="68" y="118"/>
                    </a:lnTo>
                    <a:lnTo>
                      <a:pt x="67" y="118"/>
                    </a:lnTo>
                    <a:lnTo>
                      <a:pt x="66" y="118"/>
                    </a:lnTo>
                    <a:lnTo>
                      <a:pt x="67" y="115"/>
                    </a:lnTo>
                    <a:lnTo>
                      <a:pt x="67" y="114"/>
                    </a:lnTo>
                    <a:lnTo>
                      <a:pt x="67" y="113"/>
                    </a:lnTo>
                    <a:lnTo>
                      <a:pt x="67" y="112"/>
                    </a:lnTo>
                    <a:lnTo>
                      <a:pt x="66" y="110"/>
                    </a:lnTo>
                    <a:lnTo>
                      <a:pt x="65" y="106"/>
                    </a:lnTo>
                    <a:lnTo>
                      <a:pt x="64" y="105"/>
                    </a:lnTo>
                    <a:lnTo>
                      <a:pt x="63" y="104"/>
                    </a:lnTo>
                    <a:lnTo>
                      <a:pt x="59" y="104"/>
                    </a:lnTo>
                    <a:lnTo>
                      <a:pt x="57" y="104"/>
                    </a:lnTo>
                    <a:lnTo>
                      <a:pt x="54" y="104"/>
                    </a:lnTo>
                    <a:lnTo>
                      <a:pt x="53" y="103"/>
                    </a:lnTo>
                    <a:lnTo>
                      <a:pt x="53" y="105"/>
                    </a:lnTo>
                    <a:lnTo>
                      <a:pt x="50" y="106"/>
                    </a:lnTo>
                    <a:lnTo>
                      <a:pt x="48" y="106"/>
                    </a:lnTo>
                    <a:lnTo>
                      <a:pt x="48" y="105"/>
                    </a:lnTo>
                    <a:lnTo>
                      <a:pt x="49" y="99"/>
                    </a:lnTo>
                    <a:lnTo>
                      <a:pt x="48" y="94"/>
                    </a:lnTo>
                    <a:lnTo>
                      <a:pt x="47" y="93"/>
                    </a:lnTo>
                    <a:lnTo>
                      <a:pt x="44" y="93"/>
                    </a:lnTo>
                    <a:lnTo>
                      <a:pt x="42" y="94"/>
                    </a:lnTo>
                    <a:lnTo>
                      <a:pt x="40" y="95"/>
                    </a:lnTo>
                    <a:lnTo>
                      <a:pt x="37" y="96"/>
                    </a:lnTo>
                    <a:lnTo>
                      <a:pt x="35" y="102"/>
                    </a:lnTo>
                    <a:lnTo>
                      <a:pt x="34" y="102"/>
                    </a:lnTo>
                    <a:lnTo>
                      <a:pt x="32" y="102"/>
                    </a:lnTo>
                    <a:lnTo>
                      <a:pt x="31" y="102"/>
                    </a:lnTo>
                    <a:lnTo>
                      <a:pt x="27" y="102"/>
                    </a:lnTo>
                    <a:lnTo>
                      <a:pt x="27" y="99"/>
                    </a:lnTo>
                    <a:lnTo>
                      <a:pt x="26" y="98"/>
                    </a:lnTo>
                    <a:lnTo>
                      <a:pt x="26" y="96"/>
                    </a:lnTo>
                    <a:lnTo>
                      <a:pt x="25" y="96"/>
                    </a:lnTo>
                    <a:lnTo>
                      <a:pt x="25" y="94"/>
                    </a:lnTo>
                    <a:lnTo>
                      <a:pt x="24" y="92"/>
                    </a:lnTo>
                    <a:lnTo>
                      <a:pt x="22" y="83"/>
                    </a:lnTo>
                    <a:lnTo>
                      <a:pt x="22" y="82"/>
                    </a:lnTo>
                    <a:lnTo>
                      <a:pt x="19" y="83"/>
                    </a:lnTo>
                    <a:lnTo>
                      <a:pt x="17" y="83"/>
                    </a:lnTo>
                    <a:lnTo>
                      <a:pt x="14" y="82"/>
                    </a:lnTo>
                    <a:lnTo>
                      <a:pt x="11" y="80"/>
                    </a:lnTo>
                    <a:lnTo>
                      <a:pt x="9" y="80"/>
                    </a:lnTo>
                    <a:lnTo>
                      <a:pt x="7" y="79"/>
                    </a:lnTo>
                    <a:lnTo>
                      <a:pt x="6" y="78"/>
                    </a:lnTo>
                    <a:lnTo>
                      <a:pt x="6" y="76"/>
                    </a:lnTo>
                    <a:lnTo>
                      <a:pt x="6" y="77"/>
                    </a:lnTo>
                    <a:lnTo>
                      <a:pt x="4" y="76"/>
                    </a:lnTo>
                    <a:lnTo>
                      <a:pt x="0" y="73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273968" y="4171635"/>
                <a:ext cx="160051" cy="173527"/>
              </a:xfrm>
              <a:custGeom>
                <a:avLst/>
                <a:gdLst/>
                <a:ahLst/>
                <a:cxnLst/>
                <a:rect l="l" t="t" r="r" b="b"/>
                <a:pathLst>
                  <a:path w="59" h="56" extrusionOk="0">
                    <a:moveTo>
                      <a:pt x="0" y="37"/>
                    </a:moveTo>
                    <a:lnTo>
                      <a:pt x="1" y="33"/>
                    </a:lnTo>
                    <a:lnTo>
                      <a:pt x="3" y="28"/>
                    </a:lnTo>
                    <a:lnTo>
                      <a:pt x="6" y="25"/>
                    </a:lnTo>
                    <a:lnTo>
                      <a:pt x="12" y="21"/>
                    </a:lnTo>
                    <a:lnTo>
                      <a:pt x="15" y="19"/>
                    </a:lnTo>
                    <a:lnTo>
                      <a:pt x="16" y="17"/>
                    </a:lnTo>
                    <a:lnTo>
                      <a:pt x="19" y="12"/>
                    </a:lnTo>
                    <a:lnTo>
                      <a:pt x="20" y="13"/>
                    </a:lnTo>
                    <a:lnTo>
                      <a:pt x="21" y="13"/>
                    </a:lnTo>
                    <a:lnTo>
                      <a:pt x="24" y="11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31" y="8"/>
                    </a:lnTo>
                    <a:lnTo>
                      <a:pt x="32" y="6"/>
                    </a:lnTo>
                    <a:lnTo>
                      <a:pt x="33" y="5"/>
                    </a:lnTo>
                    <a:lnTo>
                      <a:pt x="35" y="1"/>
                    </a:lnTo>
                    <a:lnTo>
                      <a:pt x="37" y="0"/>
                    </a:lnTo>
                    <a:lnTo>
                      <a:pt x="41" y="6"/>
                    </a:lnTo>
                    <a:lnTo>
                      <a:pt x="46" y="8"/>
                    </a:lnTo>
                    <a:lnTo>
                      <a:pt x="46" y="10"/>
                    </a:lnTo>
                    <a:lnTo>
                      <a:pt x="47" y="12"/>
                    </a:lnTo>
                    <a:lnTo>
                      <a:pt x="48" y="14"/>
                    </a:lnTo>
                    <a:lnTo>
                      <a:pt x="51" y="17"/>
                    </a:lnTo>
                    <a:lnTo>
                      <a:pt x="52" y="20"/>
                    </a:lnTo>
                    <a:lnTo>
                      <a:pt x="51" y="23"/>
                    </a:lnTo>
                    <a:lnTo>
                      <a:pt x="52" y="25"/>
                    </a:lnTo>
                    <a:lnTo>
                      <a:pt x="55" y="26"/>
                    </a:lnTo>
                    <a:lnTo>
                      <a:pt x="57" y="29"/>
                    </a:lnTo>
                    <a:lnTo>
                      <a:pt x="59" y="30"/>
                    </a:lnTo>
                    <a:lnTo>
                      <a:pt x="58" y="32"/>
                    </a:lnTo>
                    <a:lnTo>
                      <a:pt x="58" y="35"/>
                    </a:lnTo>
                    <a:lnTo>
                      <a:pt x="54" y="37"/>
                    </a:lnTo>
                    <a:lnTo>
                      <a:pt x="49" y="40"/>
                    </a:lnTo>
                    <a:lnTo>
                      <a:pt x="49" y="42"/>
                    </a:lnTo>
                    <a:lnTo>
                      <a:pt x="48" y="44"/>
                    </a:lnTo>
                    <a:lnTo>
                      <a:pt x="39" y="53"/>
                    </a:lnTo>
                    <a:lnTo>
                      <a:pt x="31" y="52"/>
                    </a:lnTo>
                    <a:lnTo>
                      <a:pt x="28" y="51"/>
                    </a:lnTo>
                    <a:lnTo>
                      <a:pt x="21" y="48"/>
                    </a:lnTo>
                    <a:lnTo>
                      <a:pt x="17" y="46"/>
                    </a:lnTo>
                    <a:lnTo>
                      <a:pt x="14" y="46"/>
                    </a:lnTo>
                    <a:lnTo>
                      <a:pt x="11" y="48"/>
                    </a:lnTo>
                    <a:lnTo>
                      <a:pt x="10" y="53"/>
                    </a:lnTo>
                    <a:lnTo>
                      <a:pt x="10" y="56"/>
                    </a:lnTo>
                    <a:lnTo>
                      <a:pt x="7" y="55"/>
                    </a:lnTo>
                    <a:lnTo>
                      <a:pt x="2" y="50"/>
                    </a:lnTo>
                    <a:lnTo>
                      <a:pt x="0" y="46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787748" y="4735260"/>
                <a:ext cx="56489" cy="103577"/>
              </a:xfrm>
              <a:custGeom>
                <a:avLst/>
                <a:gdLst/>
                <a:ahLst/>
                <a:cxnLst/>
                <a:rect l="l" t="t" r="r" b="b"/>
                <a:pathLst>
                  <a:path w="19" h="32" extrusionOk="0">
                    <a:moveTo>
                      <a:pt x="0" y="18"/>
                    </a:moveTo>
                    <a:lnTo>
                      <a:pt x="1" y="17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4" y="13"/>
                    </a:lnTo>
                    <a:lnTo>
                      <a:pt x="4" y="12"/>
                    </a:lnTo>
                    <a:lnTo>
                      <a:pt x="5" y="12"/>
                    </a:lnTo>
                    <a:lnTo>
                      <a:pt x="5" y="11"/>
                    </a:lnTo>
                    <a:lnTo>
                      <a:pt x="6" y="10"/>
                    </a:lnTo>
                    <a:lnTo>
                      <a:pt x="5" y="10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1" y="1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2" y="4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3" y="10"/>
                    </a:lnTo>
                    <a:lnTo>
                      <a:pt x="13" y="11"/>
                    </a:lnTo>
                    <a:lnTo>
                      <a:pt x="17" y="14"/>
                    </a:lnTo>
                    <a:lnTo>
                      <a:pt x="18" y="16"/>
                    </a:lnTo>
                    <a:lnTo>
                      <a:pt x="18" y="20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18" y="23"/>
                    </a:lnTo>
                    <a:lnTo>
                      <a:pt x="18" y="25"/>
                    </a:lnTo>
                    <a:lnTo>
                      <a:pt x="18" y="26"/>
                    </a:lnTo>
                    <a:lnTo>
                      <a:pt x="18" y="27"/>
                    </a:lnTo>
                    <a:lnTo>
                      <a:pt x="17" y="28"/>
                    </a:lnTo>
                    <a:lnTo>
                      <a:pt x="14" y="31"/>
                    </a:lnTo>
                    <a:lnTo>
                      <a:pt x="13" y="32"/>
                    </a:lnTo>
                    <a:lnTo>
                      <a:pt x="11" y="31"/>
                    </a:lnTo>
                    <a:lnTo>
                      <a:pt x="10" y="31"/>
                    </a:lnTo>
                    <a:lnTo>
                      <a:pt x="9" y="31"/>
                    </a:lnTo>
                    <a:lnTo>
                      <a:pt x="6" y="30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3" y="28"/>
                    </a:lnTo>
                    <a:lnTo>
                      <a:pt x="3" y="27"/>
                    </a:lnTo>
                    <a:lnTo>
                      <a:pt x="3" y="25"/>
                    </a:lnTo>
                    <a:lnTo>
                      <a:pt x="3" y="24"/>
                    </a:lnTo>
                    <a:lnTo>
                      <a:pt x="2" y="24"/>
                    </a:lnTo>
                    <a:lnTo>
                      <a:pt x="1" y="23"/>
                    </a:lnTo>
                    <a:lnTo>
                      <a:pt x="0" y="21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400396" y="4292700"/>
                <a:ext cx="321448" cy="38202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7" extrusionOk="0">
                    <a:moveTo>
                      <a:pt x="0" y="91"/>
                    </a:moveTo>
                    <a:lnTo>
                      <a:pt x="2" y="91"/>
                    </a:lnTo>
                    <a:lnTo>
                      <a:pt x="6" y="82"/>
                    </a:lnTo>
                    <a:lnTo>
                      <a:pt x="8" y="80"/>
                    </a:lnTo>
                    <a:lnTo>
                      <a:pt x="8" y="74"/>
                    </a:lnTo>
                    <a:lnTo>
                      <a:pt x="6" y="74"/>
                    </a:lnTo>
                    <a:lnTo>
                      <a:pt x="4" y="72"/>
                    </a:lnTo>
                    <a:lnTo>
                      <a:pt x="1" y="6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9" y="54"/>
                    </a:lnTo>
                    <a:lnTo>
                      <a:pt x="8" y="52"/>
                    </a:lnTo>
                    <a:lnTo>
                      <a:pt x="10" y="51"/>
                    </a:lnTo>
                    <a:lnTo>
                      <a:pt x="13" y="47"/>
                    </a:lnTo>
                    <a:lnTo>
                      <a:pt x="15" y="43"/>
                    </a:lnTo>
                    <a:lnTo>
                      <a:pt x="15" y="41"/>
                    </a:lnTo>
                    <a:lnTo>
                      <a:pt x="17" y="40"/>
                    </a:lnTo>
                    <a:lnTo>
                      <a:pt x="17" y="36"/>
                    </a:lnTo>
                    <a:lnTo>
                      <a:pt x="19" y="35"/>
                    </a:lnTo>
                    <a:lnTo>
                      <a:pt x="21" y="36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8" y="27"/>
                    </a:lnTo>
                    <a:lnTo>
                      <a:pt x="25" y="22"/>
                    </a:lnTo>
                    <a:lnTo>
                      <a:pt x="23" y="18"/>
                    </a:lnTo>
                    <a:lnTo>
                      <a:pt x="24" y="16"/>
                    </a:lnTo>
                    <a:lnTo>
                      <a:pt x="25" y="13"/>
                    </a:lnTo>
                    <a:lnTo>
                      <a:pt x="27" y="11"/>
                    </a:lnTo>
                    <a:lnTo>
                      <a:pt x="28" y="9"/>
                    </a:lnTo>
                    <a:lnTo>
                      <a:pt x="29" y="8"/>
                    </a:lnTo>
                    <a:lnTo>
                      <a:pt x="26" y="6"/>
                    </a:lnTo>
                    <a:lnTo>
                      <a:pt x="26" y="5"/>
                    </a:lnTo>
                    <a:lnTo>
                      <a:pt x="32" y="0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39" y="3"/>
                    </a:lnTo>
                    <a:lnTo>
                      <a:pt x="40" y="7"/>
                    </a:lnTo>
                    <a:lnTo>
                      <a:pt x="46" y="7"/>
                    </a:lnTo>
                    <a:lnTo>
                      <a:pt x="51" y="8"/>
                    </a:lnTo>
                    <a:lnTo>
                      <a:pt x="53" y="7"/>
                    </a:lnTo>
                    <a:lnTo>
                      <a:pt x="57" y="13"/>
                    </a:lnTo>
                    <a:lnTo>
                      <a:pt x="61" y="16"/>
                    </a:lnTo>
                    <a:lnTo>
                      <a:pt x="62" y="16"/>
                    </a:lnTo>
                    <a:lnTo>
                      <a:pt x="66" y="20"/>
                    </a:lnTo>
                    <a:lnTo>
                      <a:pt x="68" y="21"/>
                    </a:lnTo>
                    <a:lnTo>
                      <a:pt x="70" y="23"/>
                    </a:lnTo>
                    <a:lnTo>
                      <a:pt x="72" y="23"/>
                    </a:lnTo>
                    <a:lnTo>
                      <a:pt x="76" y="23"/>
                    </a:lnTo>
                    <a:lnTo>
                      <a:pt x="77" y="21"/>
                    </a:lnTo>
                    <a:lnTo>
                      <a:pt x="77" y="17"/>
                    </a:lnTo>
                    <a:lnTo>
                      <a:pt x="79" y="15"/>
                    </a:lnTo>
                    <a:lnTo>
                      <a:pt x="85" y="12"/>
                    </a:lnTo>
                    <a:lnTo>
                      <a:pt x="87" y="14"/>
                    </a:lnTo>
                    <a:lnTo>
                      <a:pt x="89" y="14"/>
                    </a:lnTo>
                    <a:lnTo>
                      <a:pt x="92" y="14"/>
                    </a:lnTo>
                    <a:lnTo>
                      <a:pt x="93" y="14"/>
                    </a:lnTo>
                    <a:lnTo>
                      <a:pt x="95" y="16"/>
                    </a:lnTo>
                    <a:lnTo>
                      <a:pt x="97" y="17"/>
                    </a:lnTo>
                    <a:lnTo>
                      <a:pt x="105" y="23"/>
                    </a:lnTo>
                    <a:lnTo>
                      <a:pt x="107" y="23"/>
                    </a:lnTo>
                    <a:lnTo>
                      <a:pt x="111" y="25"/>
                    </a:lnTo>
                    <a:lnTo>
                      <a:pt x="113" y="25"/>
                    </a:lnTo>
                    <a:lnTo>
                      <a:pt x="115" y="25"/>
                    </a:lnTo>
                    <a:lnTo>
                      <a:pt x="115" y="29"/>
                    </a:lnTo>
                    <a:lnTo>
                      <a:pt x="116" y="30"/>
                    </a:lnTo>
                    <a:lnTo>
                      <a:pt x="116" y="34"/>
                    </a:lnTo>
                    <a:lnTo>
                      <a:pt x="117" y="36"/>
                    </a:lnTo>
                    <a:lnTo>
                      <a:pt x="120" y="36"/>
                    </a:lnTo>
                    <a:lnTo>
                      <a:pt x="120" y="39"/>
                    </a:lnTo>
                    <a:lnTo>
                      <a:pt x="117" y="41"/>
                    </a:lnTo>
                    <a:lnTo>
                      <a:pt x="116" y="43"/>
                    </a:lnTo>
                    <a:lnTo>
                      <a:pt x="113" y="44"/>
                    </a:lnTo>
                    <a:lnTo>
                      <a:pt x="111" y="43"/>
                    </a:lnTo>
                    <a:lnTo>
                      <a:pt x="108" y="42"/>
                    </a:lnTo>
                    <a:lnTo>
                      <a:pt x="108" y="41"/>
                    </a:lnTo>
                    <a:lnTo>
                      <a:pt x="105" y="41"/>
                    </a:lnTo>
                    <a:lnTo>
                      <a:pt x="105" y="43"/>
                    </a:lnTo>
                    <a:lnTo>
                      <a:pt x="102" y="50"/>
                    </a:lnTo>
                    <a:lnTo>
                      <a:pt x="101" y="53"/>
                    </a:lnTo>
                    <a:lnTo>
                      <a:pt x="101" y="55"/>
                    </a:lnTo>
                    <a:lnTo>
                      <a:pt x="100" y="57"/>
                    </a:lnTo>
                    <a:lnTo>
                      <a:pt x="99" y="58"/>
                    </a:lnTo>
                    <a:lnTo>
                      <a:pt x="98" y="58"/>
                    </a:lnTo>
                    <a:lnTo>
                      <a:pt x="97" y="57"/>
                    </a:lnTo>
                    <a:lnTo>
                      <a:pt x="96" y="56"/>
                    </a:lnTo>
                    <a:lnTo>
                      <a:pt x="93" y="55"/>
                    </a:lnTo>
                    <a:lnTo>
                      <a:pt x="91" y="54"/>
                    </a:lnTo>
                    <a:lnTo>
                      <a:pt x="90" y="54"/>
                    </a:lnTo>
                    <a:lnTo>
                      <a:pt x="90" y="55"/>
                    </a:lnTo>
                    <a:lnTo>
                      <a:pt x="89" y="59"/>
                    </a:lnTo>
                    <a:lnTo>
                      <a:pt x="88" y="60"/>
                    </a:lnTo>
                    <a:lnTo>
                      <a:pt x="87" y="60"/>
                    </a:lnTo>
                    <a:lnTo>
                      <a:pt x="84" y="60"/>
                    </a:lnTo>
                    <a:lnTo>
                      <a:pt x="83" y="59"/>
                    </a:lnTo>
                    <a:lnTo>
                      <a:pt x="81" y="59"/>
                    </a:lnTo>
                    <a:lnTo>
                      <a:pt x="80" y="58"/>
                    </a:lnTo>
                    <a:lnTo>
                      <a:pt x="79" y="59"/>
                    </a:lnTo>
                    <a:lnTo>
                      <a:pt x="78" y="63"/>
                    </a:lnTo>
                    <a:lnTo>
                      <a:pt x="77" y="64"/>
                    </a:lnTo>
                    <a:lnTo>
                      <a:pt x="77" y="69"/>
                    </a:lnTo>
                    <a:lnTo>
                      <a:pt x="77" y="74"/>
                    </a:lnTo>
                    <a:lnTo>
                      <a:pt x="79" y="80"/>
                    </a:lnTo>
                    <a:lnTo>
                      <a:pt x="81" y="81"/>
                    </a:lnTo>
                    <a:lnTo>
                      <a:pt x="82" y="92"/>
                    </a:lnTo>
                    <a:lnTo>
                      <a:pt x="83" y="94"/>
                    </a:lnTo>
                    <a:lnTo>
                      <a:pt x="84" y="95"/>
                    </a:lnTo>
                    <a:lnTo>
                      <a:pt x="85" y="98"/>
                    </a:lnTo>
                    <a:lnTo>
                      <a:pt x="90" y="102"/>
                    </a:lnTo>
                    <a:lnTo>
                      <a:pt x="90" y="103"/>
                    </a:lnTo>
                    <a:lnTo>
                      <a:pt x="94" y="106"/>
                    </a:lnTo>
                    <a:lnTo>
                      <a:pt x="94" y="109"/>
                    </a:lnTo>
                    <a:lnTo>
                      <a:pt x="96" y="111"/>
                    </a:lnTo>
                    <a:lnTo>
                      <a:pt x="95" y="113"/>
                    </a:lnTo>
                    <a:lnTo>
                      <a:pt x="95" y="115"/>
                    </a:lnTo>
                    <a:lnTo>
                      <a:pt x="94" y="115"/>
                    </a:lnTo>
                    <a:lnTo>
                      <a:pt x="94" y="116"/>
                    </a:lnTo>
                    <a:lnTo>
                      <a:pt x="94" y="117"/>
                    </a:lnTo>
                    <a:lnTo>
                      <a:pt x="92" y="120"/>
                    </a:lnTo>
                    <a:lnTo>
                      <a:pt x="89" y="124"/>
                    </a:lnTo>
                    <a:lnTo>
                      <a:pt x="87" y="126"/>
                    </a:lnTo>
                    <a:lnTo>
                      <a:pt x="84" y="127"/>
                    </a:lnTo>
                    <a:lnTo>
                      <a:pt x="82" y="127"/>
                    </a:lnTo>
                    <a:lnTo>
                      <a:pt x="82" y="126"/>
                    </a:lnTo>
                    <a:lnTo>
                      <a:pt x="81" y="126"/>
                    </a:lnTo>
                    <a:lnTo>
                      <a:pt x="78" y="127"/>
                    </a:lnTo>
                    <a:lnTo>
                      <a:pt x="75" y="126"/>
                    </a:lnTo>
                    <a:lnTo>
                      <a:pt x="73" y="127"/>
                    </a:lnTo>
                    <a:lnTo>
                      <a:pt x="72" y="126"/>
                    </a:lnTo>
                    <a:lnTo>
                      <a:pt x="71" y="126"/>
                    </a:lnTo>
                    <a:lnTo>
                      <a:pt x="70" y="126"/>
                    </a:lnTo>
                    <a:lnTo>
                      <a:pt x="66" y="125"/>
                    </a:lnTo>
                    <a:lnTo>
                      <a:pt x="63" y="127"/>
                    </a:lnTo>
                    <a:lnTo>
                      <a:pt x="62" y="126"/>
                    </a:lnTo>
                    <a:lnTo>
                      <a:pt x="61" y="126"/>
                    </a:lnTo>
                    <a:lnTo>
                      <a:pt x="61" y="125"/>
                    </a:lnTo>
                    <a:lnTo>
                      <a:pt x="63" y="123"/>
                    </a:lnTo>
                    <a:lnTo>
                      <a:pt x="64" y="122"/>
                    </a:lnTo>
                    <a:lnTo>
                      <a:pt x="63" y="118"/>
                    </a:lnTo>
                    <a:lnTo>
                      <a:pt x="62" y="117"/>
                    </a:lnTo>
                    <a:lnTo>
                      <a:pt x="59" y="116"/>
                    </a:lnTo>
                    <a:lnTo>
                      <a:pt x="56" y="117"/>
                    </a:lnTo>
                    <a:lnTo>
                      <a:pt x="55" y="117"/>
                    </a:lnTo>
                    <a:lnTo>
                      <a:pt x="54" y="118"/>
                    </a:lnTo>
                    <a:lnTo>
                      <a:pt x="50" y="116"/>
                    </a:lnTo>
                    <a:lnTo>
                      <a:pt x="49" y="119"/>
                    </a:lnTo>
                    <a:lnTo>
                      <a:pt x="47" y="119"/>
                    </a:lnTo>
                    <a:lnTo>
                      <a:pt x="45" y="120"/>
                    </a:lnTo>
                    <a:lnTo>
                      <a:pt x="44" y="119"/>
                    </a:lnTo>
                    <a:lnTo>
                      <a:pt x="43" y="119"/>
                    </a:lnTo>
                    <a:lnTo>
                      <a:pt x="43" y="118"/>
                    </a:lnTo>
                    <a:lnTo>
                      <a:pt x="42" y="119"/>
                    </a:lnTo>
                    <a:lnTo>
                      <a:pt x="42" y="118"/>
                    </a:lnTo>
                    <a:lnTo>
                      <a:pt x="40" y="119"/>
                    </a:lnTo>
                    <a:lnTo>
                      <a:pt x="38" y="117"/>
                    </a:lnTo>
                    <a:lnTo>
                      <a:pt x="37" y="113"/>
                    </a:lnTo>
                    <a:lnTo>
                      <a:pt x="36" y="99"/>
                    </a:lnTo>
                    <a:lnTo>
                      <a:pt x="34" y="99"/>
                    </a:lnTo>
                    <a:lnTo>
                      <a:pt x="33" y="100"/>
                    </a:lnTo>
                    <a:lnTo>
                      <a:pt x="32" y="100"/>
                    </a:lnTo>
                    <a:lnTo>
                      <a:pt x="29" y="98"/>
                    </a:lnTo>
                    <a:lnTo>
                      <a:pt x="29" y="97"/>
                    </a:lnTo>
                    <a:lnTo>
                      <a:pt x="28" y="98"/>
                    </a:lnTo>
                    <a:lnTo>
                      <a:pt x="27" y="99"/>
                    </a:lnTo>
                    <a:lnTo>
                      <a:pt x="27" y="101"/>
                    </a:lnTo>
                    <a:lnTo>
                      <a:pt x="25" y="102"/>
                    </a:lnTo>
                    <a:lnTo>
                      <a:pt x="25" y="103"/>
                    </a:lnTo>
                    <a:lnTo>
                      <a:pt x="22" y="105"/>
                    </a:lnTo>
                    <a:lnTo>
                      <a:pt x="21" y="105"/>
                    </a:lnTo>
                    <a:lnTo>
                      <a:pt x="19" y="104"/>
                    </a:lnTo>
                    <a:lnTo>
                      <a:pt x="18" y="104"/>
                    </a:lnTo>
                    <a:lnTo>
                      <a:pt x="16" y="103"/>
                    </a:lnTo>
                    <a:lnTo>
                      <a:pt x="13" y="103"/>
                    </a:lnTo>
                    <a:lnTo>
                      <a:pt x="12" y="103"/>
                    </a:lnTo>
                    <a:lnTo>
                      <a:pt x="11" y="99"/>
                    </a:lnTo>
                    <a:lnTo>
                      <a:pt x="11" y="97"/>
                    </a:lnTo>
                    <a:lnTo>
                      <a:pt x="10" y="95"/>
                    </a:lnTo>
                    <a:lnTo>
                      <a:pt x="10" y="93"/>
                    </a:lnTo>
                    <a:lnTo>
                      <a:pt x="7" y="92"/>
                    </a:lnTo>
                    <a:lnTo>
                      <a:pt x="7" y="94"/>
                    </a:lnTo>
                    <a:lnTo>
                      <a:pt x="5" y="93"/>
                    </a:lnTo>
                    <a:lnTo>
                      <a:pt x="4" y="91"/>
                    </a:lnTo>
                    <a:lnTo>
                      <a:pt x="1" y="92"/>
                    </a:lnTo>
                    <a:lnTo>
                      <a:pt x="0" y="91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755469" y="4813280"/>
                <a:ext cx="119702" cy="156039"/>
              </a:xfrm>
              <a:custGeom>
                <a:avLst/>
                <a:gdLst/>
                <a:ahLst/>
                <a:cxnLst/>
                <a:rect l="l" t="t" r="r" b="b"/>
                <a:pathLst>
                  <a:path w="46" h="51" extrusionOk="0">
                    <a:moveTo>
                      <a:pt x="0" y="26"/>
                    </a:moveTo>
                    <a:lnTo>
                      <a:pt x="1" y="25"/>
                    </a:lnTo>
                    <a:lnTo>
                      <a:pt x="3" y="23"/>
                    </a:lnTo>
                    <a:lnTo>
                      <a:pt x="3" y="22"/>
                    </a:lnTo>
                    <a:lnTo>
                      <a:pt x="3" y="21"/>
                    </a:lnTo>
                    <a:lnTo>
                      <a:pt x="6" y="16"/>
                    </a:lnTo>
                    <a:lnTo>
                      <a:pt x="7" y="15"/>
                    </a:lnTo>
                    <a:lnTo>
                      <a:pt x="10" y="13"/>
                    </a:lnTo>
                    <a:lnTo>
                      <a:pt x="11" y="11"/>
                    </a:lnTo>
                    <a:lnTo>
                      <a:pt x="12" y="10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4" y="5"/>
                    </a:lnTo>
                    <a:lnTo>
                      <a:pt x="15" y="4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9" y="3"/>
                    </a:lnTo>
                    <a:lnTo>
                      <a:pt x="22" y="4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6" y="5"/>
                    </a:lnTo>
                    <a:lnTo>
                      <a:pt x="27" y="4"/>
                    </a:lnTo>
                    <a:lnTo>
                      <a:pt x="29" y="1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3" y="2"/>
                    </a:lnTo>
                    <a:lnTo>
                      <a:pt x="34" y="4"/>
                    </a:lnTo>
                    <a:lnTo>
                      <a:pt x="34" y="5"/>
                    </a:lnTo>
                    <a:lnTo>
                      <a:pt x="35" y="9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39" y="15"/>
                    </a:lnTo>
                    <a:lnTo>
                      <a:pt x="41" y="15"/>
                    </a:lnTo>
                    <a:lnTo>
                      <a:pt x="43" y="15"/>
                    </a:lnTo>
                    <a:lnTo>
                      <a:pt x="44" y="15"/>
                    </a:lnTo>
                    <a:lnTo>
                      <a:pt x="44" y="14"/>
                    </a:lnTo>
                    <a:lnTo>
                      <a:pt x="45" y="12"/>
                    </a:lnTo>
                    <a:lnTo>
                      <a:pt x="46" y="11"/>
                    </a:lnTo>
                    <a:lnTo>
                      <a:pt x="46" y="14"/>
                    </a:lnTo>
                    <a:lnTo>
                      <a:pt x="46" y="16"/>
                    </a:lnTo>
                    <a:lnTo>
                      <a:pt x="46" y="17"/>
                    </a:lnTo>
                    <a:lnTo>
                      <a:pt x="46" y="18"/>
                    </a:lnTo>
                    <a:lnTo>
                      <a:pt x="44" y="19"/>
                    </a:lnTo>
                    <a:lnTo>
                      <a:pt x="45" y="20"/>
                    </a:lnTo>
                    <a:lnTo>
                      <a:pt x="45" y="21"/>
                    </a:lnTo>
                    <a:lnTo>
                      <a:pt x="42" y="23"/>
                    </a:lnTo>
                    <a:lnTo>
                      <a:pt x="42" y="26"/>
                    </a:lnTo>
                    <a:lnTo>
                      <a:pt x="43" y="27"/>
                    </a:lnTo>
                    <a:lnTo>
                      <a:pt x="44" y="28"/>
                    </a:lnTo>
                    <a:lnTo>
                      <a:pt x="45" y="30"/>
                    </a:lnTo>
                    <a:lnTo>
                      <a:pt x="45" y="31"/>
                    </a:lnTo>
                    <a:lnTo>
                      <a:pt x="45" y="33"/>
                    </a:lnTo>
                    <a:lnTo>
                      <a:pt x="44" y="33"/>
                    </a:lnTo>
                    <a:lnTo>
                      <a:pt x="43" y="33"/>
                    </a:lnTo>
                    <a:lnTo>
                      <a:pt x="42" y="32"/>
                    </a:lnTo>
                    <a:lnTo>
                      <a:pt x="42" y="33"/>
                    </a:lnTo>
                    <a:lnTo>
                      <a:pt x="42" y="34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2" y="39"/>
                    </a:lnTo>
                    <a:lnTo>
                      <a:pt x="42" y="44"/>
                    </a:lnTo>
                    <a:lnTo>
                      <a:pt x="40" y="45"/>
                    </a:lnTo>
                    <a:lnTo>
                      <a:pt x="39" y="44"/>
                    </a:lnTo>
                    <a:lnTo>
                      <a:pt x="37" y="42"/>
                    </a:lnTo>
                    <a:lnTo>
                      <a:pt x="36" y="41"/>
                    </a:lnTo>
                    <a:lnTo>
                      <a:pt x="35" y="41"/>
                    </a:lnTo>
                    <a:lnTo>
                      <a:pt x="35" y="40"/>
                    </a:lnTo>
                    <a:lnTo>
                      <a:pt x="34" y="42"/>
                    </a:lnTo>
                    <a:lnTo>
                      <a:pt x="32" y="44"/>
                    </a:lnTo>
                    <a:lnTo>
                      <a:pt x="29" y="45"/>
                    </a:lnTo>
                    <a:lnTo>
                      <a:pt x="29" y="47"/>
                    </a:lnTo>
                    <a:lnTo>
                      <a:pt x="28" y="47"/>
                    </a:lnTo>
                    <a:lnTo>
                      <a:pt x="27" y="48"/>
                    </a:lnTo>
                    <a:lnTo>
                      <a:pt x="26" y="47"/>
                    </a:lnTo>
                    <a:lnTo>
                      <a:pt x="23" y="49"/>
                    </a:lnTo>
                    <a:lnTo>
                      <a:pt x="23" y="50"/>
                    </a:lnTo>
                    <a:lnTo>
                      <a:pt x="22" y="51"/>
                    </a:lnTo>
                    <a:lnTo>
                      <a:pt x="21" y="49"/>
                    </a:lnTo>
                    <a:lnTo>
                      <a:pt x="21" y="48"/>
                    </a:lnTo>
                    <a:lnTo>
                      <a:pt x="20" y="46"/>
                    </a:lnTo>
                    <a:lnTo>
                      <a:pt x="19" y="46"/>
                    </a:lnTo>
                    <a:lnTo>
                      <a:pt x="18" y="43"/>
                    </a:lnTo>
                    <a:lnTo>
                      <a:pt x="17" y="42"/>
                    </a:lnTo>
                    <a:lnTo>
                      <a:pt x="16" y="39"/>
                    </a:lnTo>
                    <a:lnTo>
                      <a:pt x="15" y="38"/>
                    </a:lnTo>
                    <a:lnTo>
                      <a:pt x="14" y="38"/>
                    </a:lnTo>
                    <a:lnTo>
                      <a:pt x="13" y="39"/>
                    </a:lnTo>
                    <a:lnTo>
                      <a:pt x="12" y="41"/>
                    </a:lnTo>
                    <a:lnTo>
                      <a:pt x="8" y="42"/>
                    </a:lnTo>
                    <a:lnTo>
                      <a:pt x="7" y="42"/>
                    </a:lnTo>
                    <a:lnTo>
                      <a:pt x="6" y="41"/>
                    </a:lnTo>
                    <a:lnTo>
                      <a:pt x="5" y="36"/>
                    </a:lnTo>
                    <a:lnTo>
                      <a:pt x="4" y="31"/>
                    </a:lnTo>
                    <a:lnTo>
                      <a:pt x="1" y="31"/>
                    </a:lnTo>
                    <a:lnTo>
                      <a:pt x="0" y="27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7750749" y="4475643"/>
                <a:ext cx="473431" cy="587838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96" extrusionOk="0">
                    <a:moveTo>
                      <a:pt x="14" y="171"/>
                    </a:moveTo>
                    <a:lnTo>
                      <a:pt x="14" y="175"/>
                    </a:lnTo>
                    <a:lnTo>
                      <a:pt x="16" y="175"/>
                    </a:lnTo>
                    <a:lnTo>
                      <a:pt x="16" y="178"/>
                    </a:lnTo>
                    <a:lnTo>
                      <a:pt x="18" y="179"/>
                    </a:lnTo>
                    <a:lnTo>
                      <a:pt x="20" y="179"/>
                    </a:lnTo>
                    <a:lnTo>
                      <a:pt x="21" y="181"/>
                    </a:lnTo>
                    <a:lnTo>
                      <a:pt x="22" y="181"/>
                    </a:lnTo>
                    <a:lnTo>
                      <a:pt x="24" y="181"/>
                    </a:lnTo>
                    <a:lnTo>
                      <a:pt x="24" y="182"/>
                    </a:lnTo>
                    <a:lnTo>
                      <a:pt x="25" y="184"/>
                    </a:lnTo>
                    <a:lnTo>
                      <a:pt x="29" y="187"/>
                    </a:lnTo>
                    <a:lnTo>
                      <a:pt x="29" y="188"/>
                    </a:lnTo>
                    <a:lnTo>
                      <a:pt x="30" y="189"/>
                    </a:lnTo>
                    <a:lnTo>
                      <a:pt x="41" y="189"/>
                    </a:lnTo>
                    <a:lnTo>
                      <a:pt x="43" y="190"/>
                    </a:lnTo>
                    <a:lnTo>
                      <a:pt x="42" y="188"/>
                    </a:lnTo>
                    <a:lnTo>
                      <a:pt x="46" y="187"/>
                    </a:lnTo>
                    <a:lnTo>
                      <a:pt x="46" y="181"/>
                    </a:lnTo>
                    <a:lnTo>
                      <a:pt x="48" y="178"/>
                    </a:lnTo>
                    <a:lnTo>
                      <a:pt x="50" y="177"/>
                    </a:lnTo>
                    <a:lnTo>
                      <a:pt x="54" y="178"/>
                    </a:lnTo>
                    <a:lnTo>
                      <a:pt x="57" y="180"/>
                    </a:lnTo>
                    <a:lnTo>
                      <a:pt x="59" y="180"/>
                    </a:lnTo>
                    <a:lnTo>
                      <a:pt x="68" y="186"/>
                    </a:lnTo>
                    <a:lnTo>
                      <a:pt x="78" y="187"/>
                    </a:lnTo>
                    <a:lnTo>
                      <a:pt x="78" y="196"/>
                    </a:lnTo>
                    <a:lnTo>
                      <a:pt x="103" y="196"/>
                    </a:lnTo>
                    <a:lnTo>
                      <a:pt x="166" y="196"/>
                    </a:lnTo>
                    <a:lnTo>
                      <a:pt x="176" y="196"/>
                    </a:lnTo>
                    <a:lnTo>
                      <a:pt x="176" y="187"/>
                    </a:lnTo>
                    <a:lnTo>
                      <a:pt x="176" y="121"/>
                    </a:lnTo>
                    <a:lnTo>
                      <a:pt x="176" y="104"/>
                    </a:lnTo>
                    <a:lnTo>
                      <a:pt x="138" y="37"/>
                    </a:lnTo>
                    <a:lnTo>
                      <a:pt x="130" y="25"/>
                    </a:lnTo>
                    <a:lnTo>
                      <a:pt x="128" y="27"/>
                    </a:lnTo>
                    <a:lnTo>
                      <a:pt x="123" y="25"/>
                    </a:lnTo>
                    <a:lnTo>
                      <a:pt x="121" y="24"/>
                    </a:lnTo>
                    <a:lnTo>
                      <a:pt x="118" y="23"/>
                    </a:lnTo>
                    <a:lnTo>
                      <a:pt x="113" y="23"/>
                    </a:lnTo>
                    <a:lnTo>
                      <a:pt x="114" y="0"/>
                    </a:lnTo>
                    <a:lnTo>
                      <a:pt x="112" y="0"/>
                    </a:lnTo>
                    <a:lnTo>
                      <a:pt x="109" y="7"/>
                    </a:lnTo>
                    <a:lnTo>
                      <a:pt x="105" y="23"/>
                    </a:lnTo>
                    <a:lnTo>
                      <a:pt x="106" y="54"/>
                    </a:lnTo>
                    <a:lnTo>
                      <a:pt x="107" y="60"/>
                    </a:lnTo>
                    <a:lnTo>
                      <a:pt x="107" y="62"/>
                    </a:lnTo>
                    <a:lnTo>
                      <a:pt x="104" y="65"/>
                    </a:lnTo>
                    <a:lnTo>
                      <a:pt x="101" y="66"/>
                    </a:lnTo>
                    <a:lnTo>
                      <a:pt x="98" y="70"/>
                    </a:lnTo>
                    <a:lnTo>
                      <a:pt x="96" y="70"/>
                    </a:lnTo>
                    <a:lnTo>
                      <a:pt x="95" y="72"/>
                    </a:lnTo>
                    <a:lnTo>
                      <a:pt x="94" y="84"/>
                    </a:lnTo>
                    <a:lnTo>
                      <a:pt x="94" y="90"/>
                    </a:lnTo>
                    <a:lnTo>
                      <a:pt x="93" y="95"/>
                    </a:lnTo>
                    <a:lnTo>
                      <a:pt x="90" y="100"/>
                    </a:lnTo>
                    <a:lnTo>
                      <a:pt x="87" y="104"/>
                    </a:lnTo>
                    <a:lnTo>
                      <a:pt x="83" y="108"/>
                    </a:lnTo>
                    <a:lnTo>
                      <a:pt x="52" y="132"/>
                    </a:lnTo>
                    <a:lnTo>
                      <a:pt x="50" y="134"/>
                    </a:lnTo>
                    <a:lnTo>
                      <a:pt x="45" y="135"/>
                    </a:lnTo>
                    <a:lnTo>
                      <a:pt x="45" y="136"/>
                    </a:lnTo>
                    <a:lnTo>
                      <a:pt x="42" y="136"/>
                    </a:lnTo>
                    <a:lnTo>
                      <a:pt x="42" y="137"/>
                    </a:lnTo>
                    <a:lnTo>
                      <a:pt x="38" y="139"/>
                    </a:lnTo>
                    <a:lnTo>
                      <a:pt x="36" y="140"/>
                    </a:lnTo>
                    <a:lnTo>
                      <a:pt x="34" y="140"/>
                    </a:lnTo>
                    <a:lnTo>
                      <a:pt x="0" y="142"/>
                    </a:lnTo>
                    <a:lnTo>
                      <a:pt x="5" y="152"/>
                    </a:lnTo>
                    <a:lnTo>
                      <a:pt x="14" y="155"/>
                    </a:lnTo>
                    <a:lnTo>
                      <a:pt x="14" y="164"/>
                    </a:lnTo>
                    <a:lnTo>
                      <a:pt x="14" y="171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6875171" y="4709702"/>
                <a:ext cx="145257" cy="112994"/>
              </a:xfrm>
              <a:custGeom>
                <a:avLst/>
                <a:gdLst/>
                <a:ahLst/>
                <a:cxnLst/>
                <a:rect l="l" t="t" r="r" b="b"/>
                <a:pathLst>
                  <a:path w="56" h="37" extrusionOk="0">
                    <a:moveTo>
                      <a:pt x="0" y="8"/>
                    </a:moveTo>
                    <a:lnTo>
                      <a:pt x="6" y="5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10" y="6"/>
                    </a:lnTo>
                    <a:lnTo>
                      <a:pt x="12" y="5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9" y="6"/>
                    </a:lnTo>
                    <a:lnTo>
                      <a:pt x="21" y="5"/>
                    </a:lnTo>
                    <a:lnTo>
                      <a:pt x="22" y="3"/>
                    </a:lnTo>
                    <a:lnTo>
                      <a:pt x="26" y="1"/>
                    </a:lnTo>
                    <a:lnTo>
                      <a:pt x="27" y="1"/>
                    </a:lnTo>
                    <a:lnTo>
                      <a:pt x="29" y="0"/>
                    </a:lnTo>
                    <a:lnTo>
                      <a:pt x="28" y="3"/>
                    </a:lnTo>
                    <a:lnTo>
                      <a:pt x="29" y="4"/>
                    </a:lnTo>
                    <a:lnTo>
                      <a:pt x="31" y="4"/>
                    </a:lnTo>
                    <a:lnTo>
                      <a:pt x="32" y="5"/>
                    </a:lnTo>
                    <a:lnTo>
                      <a:pt x="33" y="5"/>
                    </a:lnTo>
                    <a:lnTo>
                      <a:pt x="34" y="5"/>
                    </a:lnTo>
                    <a:lnTo>
                      <a:pt x="35" y="5"/>
                    </a:lnTo>
                    <a:lnTo>
                      <a:pt x="37" y="7"/>
                    </a:lnTo>
                    <a:lnTo>
                      <a:pt x="38" y="8"/>
                    </a:lnTo>
                    <a:lnTo>
                      <a:pt x="39" y="8"/>
                    </a:lnTo>
                    <a:lnTo>
                      <a:pt x="41" y="9"/>
                    </a:lnTo>
                    <a:lnTo>
                      <a:pt x="41" y="10"/>
                    </a:lnTo>
                    <a:lnTo>
                      <a:pt x="43" y="10"/>
                    </a:lnTo>
                    <a:lnTo>
                      <a:pt x="44" y="11"/>
                    </a:lnTo>
                    <a:lnTo>
                      <a:pt x="43" y="14"/>
                    </a:lnTo>
                    <a:lnTo>
                      <a:pt x="44" y="15"/>
                    </a:lnTo>
                    <a:lnTo>
                      <a:pt x="44" y="17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2" y="20"/>
                    </a:lnTo>
                    <a:lnTo>
                      <a:pt x="52" y="22"/>
                    </a:lnTo>
                    <a:lnTo>
                      <a:pt x="53" y="23"/>
                    </a:lnTo>
                    <a:lnTo>
                      <a:pt x="54" y="22"/>
                    </a:lnTo>
                    <a:lnTo>
                      <a:pt x="56" y="23"/>
                    </a:lnTo>
                    <a:lnTo>
                      <a:pt x="56" y="24"/>
                    </a:lnTo>
                    <a:lnTo>
                      <a:pt x="56" y="25"/>
                    </a:lnTo>
                    <a:lnTo>
                      <a:pt x="54" y="28"/>
                    </a:lnTo>
                    <a:lnTo>
                      <a:pt x="53" y="29"/>
                    </a:lnTo>
                    <a:lnTo>
                      <a:pt x="51" y="28"/>
                    </a:lnTo>
                    <a:lnTo>
                      <a:pt x="50" y="28"/>
                    </a:lnTo>
                    <a:lnTo>
                      <a:pt x="48" y="27"/>
                    </a:lnTo>
                    <a:lnTo>
                      <a:pt x="46" y="28"/>
                    </a:lnTo>
                    <a:lnTo>
                      <a:pt x="45" y="29"/>
                    </a:lnTo>
                    <a:lnTo>
                      <a:pt x="45" y="30"/>
                    </a:lnTo>
                    <a:lnTo>
                      <a:pt x="45" y="31"/>
                    </a:lnTo>
                    <a:lnTo>
                      <a:pt x="44" y="32"/>
                    </a:lnTo>
                    <a:lnTo>
                      <a:pt x="43" y="34"/>
                    </a:lnTo>
                    <a:lnTo>
                      <a:pt x="42" y="34"/>
                    </a:lnTo>
                    <a:lnTo>
                      <a:pt x="41" y="35"/>
                    </a:lnTo>
                    <a:lnTo>
                      <a:pt x="40" y="33"/>
                    </a:lnTo>
                    <a:lnTo>
                      <a:pt x="38" y="32"/>
                    </a:lnTo>
                    <a:lnTo>
                      <a:pt x="38" y="31"/>
                    </a:lnTo>
                    <a:lnTo>
                      <a:pt x="37" y="31"/>
                    </a:lnTo>
                    <a:lnTo>
                      <a:pt x="34" y="32"/>
                    </a:lnTo>
                    <a:lnTo>
                      <a:pt x="34" y="33"/>
                    </a:lnTo>
                    <a:lnTo>
                      <a:pt x="33" y="34"/>
                    </a:lnTo>
                    <a:lnTo>
                      <a:pt x="30" y="37"/>
                    </a:lnTo>
                    <a:lnTo>
                      <a:pt x="27" y="37"/>
                    </a:lnTo>
                    <a:lnTo>
                      <a:pt x="27" y="35"/>
                    </a:lnTo>
                    <a:lnTo>
                      <a:pt x="26" y="35"/>
                    </a:lnTo>
                    <a:lnTo>
                      <a:pt x="24" y="34"/>
                    </a:lnTo>
                    <a:lnTo>
                      <a:pt x="21" y="32"/>
                    </a:lnTo>
                    <a:lnTo>
                      <a:pt x="21" y="31"/>
                    </a:lnTo>
                    <a:lnTo>
                      <a:pt x="18" y="28"/>
                    </a:lnTo>
                    <a:lnTo>
                      <a:pt x="17" y="26"/>
                    </a:lnTo>
                    <a:lnTo>
                      <a:pt x="17" y="25"/>
                    </a:lnTo>
                    <a:lnTo>
                      <a:pt x="16" y="24"/>
                    </a:lnTo>
                    <a:lnTo>
                      <a:pt x="15" y="23"/>
                    </a:lnTo>
                    <a:lnTo>
                      <a:pt x="13" y="19"/>
                    </a:lnTo>
                    <a:lnTo>
                      <a:pt x="13" y="18"/>
                    </a:lnTo>
                    <a:lnTo>
                      <a:pt x="12" y="17"/>
                    </a:lnTo>
                    <a:lnTo>
                      <a:pt x="11" y="15"/>
                    </a:lnTo>
                    <a:lnTo>
                      <a:pt x="7" y="17"/>
                    </a:lnTo>
                    <a:lnTo>
                      <a:pt x="4" y="16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grpSp>
            <p:nvGrpSpPr>
              <p:cNvPr id="154" name="Google Shape;154;p3"/>
              <p:cNvGrpSpPr/>
              <p:nvPr/>
            </p:nvGrpSpPr>
            <p:grpSpPr>
              <a:xfrm>
                <a:off x="8225679" y="4328195"/>
                <a:ext cx="346849" cy="735589"/>
                <a:chOff x="4754563" y="2403473"/>
                <a:chExt cx="129" cy="245"/>
              </a:xfrm>
            </p:grpSpPr>
            <p:sp>
              <p:nvSpPr>
                <p:cNvPr id="155" name="Google Shape;155;p3"/>
                <p:cNvSpPr/>
                <p:nvPr/>
              </p:nvSpPr>
              <p:spPr>
                <a:xfrm>
                  <a:off x="4754563" y="2403473"/>
                  <a:ext cx="129" cy="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44" extrusionOk="0">
                      <a:moveTo>
                        <a:pt x="0" y="153"/>
                      </a:moveTo>
                      <a:lnTo>
                        <a:pt x="0" y="171"/>
                      </a:lnTo>
                      <a:lnTo>
                        <a:pt x="0" y="239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2" y="237"/>
                      </a:lnTo>
                      <a:lnTo>
                        <a:pt x="3" y="236"/>
                      </a:lnTo>
                      <a:lnTo>
                        <a:pt x="6" y="235"/>
                      </a:lnTo>
                      <a:lnTo>
                        <a:pt x="7" y="235"/>
                      </a:lnTo>
                      <a:lnTo>
                        <a:pt x="8" y="237"/>
                      </a:lnTo>
                      <a:lnTo>
                        <a:pt x="9" y="238"/>
                      </a:lnTo>
                      <a:lnTo>
                        <a:pt x="10" y="238"/>
                      </a:lnTo>
                      <a:lnTo>
                        <a:pt x="11" y="238"/>
                      </a:lnTo>
                      <a:lnTo>
                        <a:pt x="13" y="240"/>
                      </a:lnTo>
                      <a:lnTo>
                        <a:pt x="15" y="241"/>
                      </a:lnTo>
                      <a:lnTo>
                        <a:pt x="16" y="244"/>
                      </a:lnTo>
                      <a:lnTo>
                        <a:pt x="16" y="240"/>
                      </a:lnTo>
                      <a:lnTo>
                        <a:pt x="17" y="239"/>
                      </a:lnTo>
                      <a:lnTo>
                        <a:pt x="18" y="238"/>
                      </a:lnTo>
                      <a:lnTo>
                        <a:pt x="19" y="237"/>
                      </a:lnTo>
                      <a:lnTo>
                        <a:pt x="20" y="237"/>
                      </a:lnTo>
                      <a:lnTo>
                        <a:pt x="20" y="236"/>
                      </a:lnTo>
                      <a:lnTo>
                        <a:pt x="21" y="235"/>
                      </a:lnTo>
                      <a:lnTo>
                        <a:pt x="21" y="233"/>
                      </a:lnTo>
                      <a:lnTo>
                        <a:pt x="22" y="232"/>
                      </a:lnTo>
                      <a:lnTo>
                        <a:pt x="24" y="231"/>
                      </a:lnTo>
                      <a:lnTo>
                        <a:pt x="25" y="230"/>
                      </a:lnTo>
                      <a:lnTo>
                        <a:pt x="25" y="228"/>
                      </a:lnTo>
                      <a:lnTo>
                        <a:pt x="26" y="226"/>
                      </a:lnTo>
                      <a:lnTo>
                        <a:pt x="27" y="224"/>
                      </a:lnTo>
                      <a:lnTo>
                        <a:pt x="28" y="221"/>
                      </a:lnTo>
                      <a:lnTo>
                        <a:pt x="29" y="221"/>
                      </a:lnTo>
                      <a:lnTo>
                        <a:pt x="29" y="220"/>
                      </a:lnTo>
                      <a:lnTo>
                        <a:pt x="30" y="216"/>
                      </a:lnTo>
                      <a:lnTo>
                        <a:pt x="32" y="212"/>
                      </a:lnTo>
                      <a:lnTo>
                        <a:pt x="32" y="211"/>
                      </a:lnTo>
                      <a:lnTo>
                        <a:pt x="33" y="209"/>
                      </a:lnTo>
                      <a:lnTo>
                        <a:pt x="34" y="205"/>
                      </a:lnTo>
                      <a:lnTo>
                        <a:pt x="36" y="203"/>
                      </a:lnTo>
                      <a:lnTo>
                        <a:pt x="37" y="203"/>
                      </a:lnTo>
                      <a:lnTo>
                        <a:pt x="38" y="204"/>
                      </a:lnTo>
                      <a:lnTo>
                        <a:pt x="40" y="203"/>
                      </a:lnTo>
                      <a:lnTo>
                        <a:pt x="41" y="204"/>
                      </a:lnTo>
                      <a:lnTo>
                        <a:pt x="44" y="203"/>
                      </a:lnTo>
                      <a:lnTo>
                        <a:pt x="45" y="204"/>
                      </a:lnTo>
                      <a:lnTo>
                        <a:pt x="46" y="204"/>
                      </a:lnTo>
                      <a:lnTo>
                        <a:pt x="48" y="202"/>
                      </a:lnTo>
                      <a:lnTo>
                        <a:pt x="48" y="201"/>
                      </a:lnTo>
                      <a:lnTo>
                        <a:pt x="50" y="197"/>
                      </a:lnTo>
                      <a:lnTo>
                        <a:pt x="50" y="196"/>
                      </a:lnTo>
                      <a:lnTo>
                        <a:pt x="51" y="195"/>
                      </a:lnTo>
                      <a:lnTo>
                        <a:pt x="51" y="194"/>
                      </a:lnTo>
                      <a:lnTo>
                        <a:pt x="52" y="193"/>
                      </a:lnTo>
                      <a:lnTo>
                        <a:pt x="52" y="191"/>
                      </a:lnTo>
                      <a:lnTo>
                        <a:pt x="54" y="191"/>
                      </a:lnTo>
                      <a:lnTo>
                        <a:pt x="54" y="189"/>
                      </a:lnTo>
                      <a:lnTo>
                        <a:pt x="55" y="189"/>
                      </a:lnTo>
                      <a:lnTo>
                        <a:pt x="55" y="188"/>
                      </a:lnTo>
                      <a:lnTo>
                        <a:pt x="55" y="186"/>
                      </a:lnTo>
                      <a:lnTo>
                        <a:pt x="55" y="185"/>
                      </a:lnTo>
                      <a:lnTo>
                        <a:pt x="56" y="183"/>
                      </a:lnTo>
                      <a:lnTo>
                        <a:pt x="56" y="182"/>
                      </a:lnTo>
                      <a:lnTo>
                        <a:pt x="57" y="182"/>
                      </a:lnTo>
                      <a:lnTo>
                        <a:pt x="58" y="181"/>
                      </a:lnTo>
                      <a:lnTo>
                        <a:pt x="58" y="179"/>
                      </a:lnTo>
                      <a:lnTo>
                        <a:pt x="60" y="179"/>
                      </a:lnTo>
                      <a:lnTo>
                        <a:pt x="60" y="180"/>
                      </a:lnTo>
                      <a:lnTo>
                        <a:pt x="60" y="182"/>
                      </a:lnTo>
                      <a:lnTo>
                        <a:pt x="61" y="182"/>
                      </a:lnTo>
                      <a:lnTo>
                        <a:pt x="61" y="184"/>
                      </a:lnTo>
                      <a:lnTo>
                        <a:pt x="61" y="185"/>
                      </a:lnTo>
                      <a:lnTo>
                        <a:pt x="62" y="187"/>
                      </a:lnTo>
                      <a:lnTo>
                        <a:pt x="61" y="189"/>
                      </a:lnTo>
                      <a:lnTo>
                        <a:pt x="61" y="190"/>
                      </a:lnTo>
                      <a:lnTo>
                        <a:pt x="61" y="194"/>
                      </a:lnTo>
                      <a:lnTo>
                        <a:pt x="60" y="195"/>
                      </a:lnTo>
                      <a:lnTo>
                        <a:pt x="59" y="197"/>
                      </a:lnTo>
                      <a:lnTo>
                        <a:pt x="59" y="198"/>
                      </a:lnTo>
                      <a:lnTo>
                        <a:pt x="59" y="199"/>
                      </a:lnTo>
                      <a:lnTo>
                        <a:pt x="59" y="200"/>
                      </a:lnTo>
                      <a:lnTo>
                        <a:pt x="58" y="201"/>
                      </a:lnTo>
                      <a:lnTo>
                        <a:pt x="57" y="201"/>
                      </a:lnTo>
                      <a:lnTo>
                        <a:pt x="58" y="202"/>
                      </a:lnTo>
                      <a:lnTo>
                        <a:pt x="58" y="203"/>
                      </a:lnTo>
                      <a:lnTo>
                        <a:pt x="59" y="204"/>
                      </a:lnTo>
                      <a:lnTo>
                        <a:pt x="63" y="206"/>
                      </a:lnTo>
                      <a:lnTo>
                        <a:pt x="65" y="206"/>
                      </a:lnTo>
                      <a:lnTo>
                        <a:pt x="65" y="207"/>
                      </a:lnTo>
                      <a:lnTo>
                        <a:pt x="65" y="209"/>
                      </a:lnTo>
                      <a:lnTo>
                        <a:pt x="66" y="210"/>
                      </a:lnTo>
                      <a:lnTo>
                        <a:pt x="67" y="210"/>
                      </a:lnTo>
                      <a:lnTo>
                        <a:pt x="67" y="211"/>
                      </a:lnTo>
                      <a:lnTo>
                        <a:pt x="67" y="212"/>
                      </a:lnTo>
                      <a:lnTo>
                        <a:pt x="68" y="213"/>
                      </a:lnTo>
                      <a:lnTo>
                        <a:pt x="68" y="214"/>
                      </a:lnTo>
                      <a:lnTo>
                        <a:pt x="67" y="216"/>
                      </a:lnTo>
                      <a:lnTo>
                        <a:pt x="67" y="215"/>
                      </a:lnTo>
                      <a:lnTo>
                        <a:pt x="67" y="216"/>
                      </a:lnTo>
                      <a:lnTo>
                        <a:pt x="67" y="217"/>
                      </a:lnTo>
                      <a:lnTo>
                        <a:pt x="67" y="218"/>
                      </a:lnTo>
                      <a:lnTo>
                        <a:pt x="68" y="217"/>
                      </a:lnTo>
                      <a:lnTo>
                        <a:pt x="68" y="219"/>
                      </a:lnTo>
                      <a:lnTo>
                        <a:pt x="67" y="220"/>
                      </a:lnTo>
                      <a:lnTo>
                        <a:pt x="68" y="221"/>
                      </a:lnTo>
                      <a:lnTo>
                        <a:pt x="68" y="222"/>
                      </a:lnTo>
                      <a:lnTo>
                        <a:pt x="69" y="221"/>
                      </a:lnTo>
                      <a:lnTo>
                        <a:pt x="69" y="220"/>
                      </a:lnTo>
                      <a:lnTo>
                        <a:pt x="69" y="222"/>
                      </a:lnTo>
                      <a:lnTo>
                        <a:pt x="70" y="222"/>
                      </a:lnTo>
                      <a:lnTo>
                        <a:pt x="70" y="224"/>
                      </a:lnTo>
                      <a:lnTo>
                        <a:pt x="71" y="221"/>
                      </a:lnTo>
                      <a:lnTo>
                        <a:pt x="71" y="216"/>
                      </a:lnTo>
                      <a:lnTo>
                        <a:pt x="72" y="214"/>
                      </a:lnTo>
                      <a:lnTo>
                        <a:pt x="73" y="213"/>
                      </a:lnTo>
                      <a:lnTo>
                        <a:pt x="73" y="211"/>
                      </a:lnTo>
                      <a:lnTo>
                        <a:pt x="75" y="208"/>
                      </a:lnTo>
                      <a:lnTo>
                        <a:pt x="75" y="206"/>
                      </a:lnTo>
                      <a:lnTo>
                        <a:pt x="75" y="202"/>
                      </a:lnTo>
                      <a:lnTo>
                        <a:pt x="76" y="200"/>
                      </a:lnTo>
                      <a:lnTo>
                        <a:pt x="76" y="195"/>
                      </a:lnTo>
                      <a:lnTo>
                        <a:pt x="77" y="191"/>
                      </a:lnTo>
                      <a:lnTo>
                        <a:pt x="77" y="189"/>
                      </a:lnTo>
                      <a:lnTo>
                        <a:pt x="79" y="187"/>
                      </a:lnTo>
                      <a:lnTo>
                        <a:pt x="80" y="186"/>
                      </a:lnTo>
                      <a:lnTo>
                        <a:pt x="80" y="184"/>
                      </a:lnTo>
                      <a:lnTo>
                        <a:pt x="81" y="181"/>
                      </a:lnTo>
                      <a:lnTo>
                        <a:pt x="82" y="179"/>
                      </a:lnTo>
                      <a:lnTo>
                        <a:pt x="82" y="174"/>
                      </a:lnTo>
                      <a:lnTo>
                        <a:pt x="83" y="170"/>
                      </a:lnTo>
                      <a:lnTo>
                        <a:pt x="84" y="168"/>
                      </a:lnTo>
                      <a:lnTo>
                        <a:pt x="84" y="167"/>
                      </a:lnTo>
                      <a:lnTo>
                        <a:pt x="85" y="165"/>
                      </a:lnTo>
                      <a:lnTo>
                        <a:pt x="86" y="163"/>
                      </a:lnTo>
                      <a:lnTo>
                        <a:pt x="85" y="161"/>
                      </a:lnTo>
                      <a:lnTo>
                        <a:pt x="87" y="155"/>
                      </a:lnTo>
                      <a:lnTo>
                        <a:pt x="91" y="150"/>
                      </a:lnTo>
                      <a:lnTo>
                        <a:pt x="91" y="149"/>
                      </a:lnTo>
                      <a:lnTo>
                        <a:pt x="91" y="148"/>
                      </a:lnTo>
                      <a:lnTo>
                        <a:pt x="90" y="150"/>
                      </a:lnTo>
                      <a:lnTo>
                        <a:pt x="89" y="150"/>
                      </a:lnTo>
                      <a:lnTo>
                        <a:pt x="89" y="148"/>
                      </a:lnTo>
                      <a:lnTo>
                        <a:pt x="88" y="148"/>
                      </a:lnTo>
                      <a:lnTo>
                        <a:pt x="87" y="149"/>
                      </a:lnTo>
                      <a:lnTo>
                        <a:pt x="86" y="149"/>
                      </a:lnTo>
                      <a:lnTo>
                        <a:pt x="82" y="154"/>
                      </a:lnTo>
                      <a:lnTo>
                        <a:pt x="81" y="155"/>
                      </a:lnTo>
                      <a:lnTo>
                        <a:pt x="79" y="154"/>
                      </a:lnTo>
                      <a:lnTo>
                        <a:pt x="79" y="153"/>
                      </a:lnTo>
                      <a:lnTo>
                        <a:pt x="80" y="151"/>
                      </a:lnTo>
                      <a:lnTo>
                        <a:pt x="79" y="151"/>
                      </a:lnTo>
                      <a:lnTo>
                        <a:pt x="79" y="150"/>
                      </a:lnTo>
                      <a:lnTo>
                        <a:pt x="80" y="149"/>
                      </a:lnTo>
                      <a:lnTo>
                        <a:pt x="80" y="148"/>
                      </a:lnTo>
                      <a:lnTo>
                        <a:pt x="80" y="147"/>
                      </a:lnTo>
                      <a:lnTo>
                        <a:pt x="81" y="146"/>
                      </a:lnTo>
                      <a:lnTo>
                        <a:pt x="82" y="145"/>
                      </a:lnTo>
                      <a:lnTo>
                        <a:pt x="83" y="144"/>
                      </a:lnTo>
                      <a:lnTo>
                        <a:pt x="84" y="143"/>
                      </a:lnTo>
                      <a:lnTo>
                        <a:pt x="85" y="144"/>
                      </a:lnTo>
                      <a:lnTo>
                        <a:pt x="86" y="145"/>
                      </a:lnTo>
                      <a:lnTo>
                        <a:pt x="87" y="144"/>
                      </a:lnTo>
                      <a:lnTo>
                        <a:pt x="89" y="142"/>
                      </a:lnTo>
                      <a:lnTo>
                        <a:pt x="91" y="140"/>
                      </a:lnTo>
                      <a:lnTo>
                        <a:pt x="93" y="133"/>
                      </a:lnTo>
                      <a:lnTo>
                        <a:pt x="93" y="131"/>
                      </a:lnTo>
                      <a:lnTo>
                        <a:pt x="92" y="130"/>
                      </a:lnTo>
                      <a:lnTo>
                        <a:pt x="91" y="129"/>
                      </a:lnTo>
                      <a:lnTo>
                        <a:pt x="92" y="130"/>
                      </a:lnTo>
                      <a:lnTo>
                        <a:pt x="91" y="131"/>
                      </a:lnTo>
                      <a:lnTo>
                        <a:pt x="90" y="131"/>
                      </a:lnTo>
                      <a:lnTo>
                        <a:pt x="89" y="132"/>
                      </a:lnTo>
                      <a:lnTo>
                        <a:pt x="87" y="132"/>
                      </a:lnTo>
                      <a:lnTo>
                        <a:pt x="86" y="132"/>
                      </a:lnTo>
                      <a:lnTo>
                        <a:pt x="84" y="134"/>
                      </a:lnTo>
                      <a:lnTo>
                        <a:pt x="83" y="134"/>
                      </a:lnTo>
                      <a:lnTo>
                        <a:pt x="82" y="135"/>
                      </a:lnTo>
                      <a:lnTo>
                        <a:pt x="80" y="134"/>
                      </a:lnTo>
                      <a:lnTo>
                        <a:pt x="79" y="133"/>
                      </a:lnTo>
                      <a:lnTo>
                        <a:pt x="78" y="134"/>
                      </a:lnTo>
                      <a:lnTo>
                        <a:pt x="78" y="133"/>
                      </a:lnTo>
                      <a:lnTo>
                        <a:pt x="79" y="130"/>
                      </a:lnTo>
                      <a:lnTo>
                        <a:pt x="80" y="130"/>
                      </a:lnTo>
                      <a:lnTo>
                        <a:pt x="81" y="125"/>
                      </a:lnTo>
                      <a:lnTo>
                        <a:pt x="82" y="123"/>
                      </a:lnTo>
                      <a:lnTo>
                        <a:pt x="84" y="119"/>
                      </a:lnTo>
                      <a:lnTo>
                        <a:pt x="85" y="117"/>
                      </a:lnTo>
                      <a:lnTo>
                        <a:pt x="86" y="118"/>
                      </a:lnTo>
                      <a:lnTo>
                        <a:pt x="88" y="118"/>
                      </a:lnTo>
                      <a:lnTo>
                        <a:pt x="89" y="117"/>
                      </a:lnTo>
                      <a:lnTo>
                        <a:pt x="90" y="119"/>
                      </a:lnTo>
                      <a:lnTo>
                        <a:pt x="90" y="116"/>
                      </a:lnTo>
                      <a:lnTo>
                        <a:pt x="91" y="115"/>
                      </a:lnTo>
                      <a:lnTo>
                        <a:pt x="92" y="112"/>
                      </a:lnTo>
                      <a:lnTo>
                        <a:pt x="92" y="109"/>
                      </a:lnTo>
                      <a:lnTo>
                        <a:pt x="91" y="109"/>
                      </a:lnTo>
                      <a:lnTo>
                        <a:pt x="90" y="107"/>
                      </a:lnTo>
                      <a:lnTo>
                        <a:pt x="90" y="104"/>
                      </a:lnTo>
                      <a:lnTo>
                        <a:pt x="90" y="97"/>
                      </a:lnTo>
                      <a:lnTo>
                        <a:pt x="93" y="90"/>
                      </a:lnTo>
                      <a:lnTo>
                        <a:pt x="94" y="87"/>
                      </a:lnTo>
                      <a:lnTo>
                        <a:pt x="95" y="87"/>
                      </a:lnTo>
                      <a:lnTo>
                        <a:pt x="95" y="86"/>
                      </a:lnTo>
                      <a:lnTo>
                        <a:pt x="96" y="86"/>
                      </a:lnTo>
                      <a:lnTo>
                        <a:pt x="96" y="83"/>
                      </a:lnTo>
                      <a:lnTo>
                        <a:pt x="100" y="76"/>
                      </a:lnTo>
                      <a:lnTo>
                        <a:pt x="102" y="74"/>
                      </a:lnTo>
                      <a:lnTo>
                        <a:pt x="102" y="73"/>
                      </a:lnTo>
                      <a:lnTo>
                        <a:pt x="107" y="68"/>
                      </a:lnTo>
                      <a:lnTo>
                        <a:pt x="108" y="68"/>
                      </a:lnTo>
                      <a:lnTo>
                        <a:pt x="113" y="62"/>
                      </a:lnTo>
                      <a:lnTo>
                        <a:pt x="114" y="60"/>
                      </a:lnTo>
                      <a:lnTo>
                        <a:pt x="116" y="58"/>
                      </a:lnTo>
                      <a:lnTo>
                        <a:pt x="117" y="57"/>
                      </a:lnTo>
                      <a:lnTo>
                        <a:pt x="119" y="54"/>
                      </a:lnTo>
                      <a:lnTo>
                        <a:pt x="120" y="52"/>
                      </a:lnTo>
                      <a:lnTo>
                        <a:pt x="122" y="50"/>
                      </a:lnTo>
                      <a:lnTo>
                        <a:pt x="122" y="48"/>
                      </a:lnTo>
                      <a:lnTo>
                        <a:pt x="123" y="46"/>
                      </a:lnTo>
                      <a:lnTo>
                        <a:pt x="124" y="40"/>
                      </a:lnTo>
                      <a:lnTo>
                        <a:pt x="125" y="38"/>
                      </a:lnTo>
                      <a:lnTo>
                        <a:pt x="126" y="38"/>
                      </a:lnTo>
                      <a:lnTo>
                        <a:pt x="127" y="38"/>
                      </a:lnTo>
                      <a:lnTo>
                        <a:pt x="127" y="37"/>
                      </a:lnTo>
                      <a:lnTo>
                        <a:pt x="128" y="33"/>
                      </a:lnTo>
                      <a:lnTo>
                        <a:pt x="129" y="30"/>
                      </a:lnTo>
                      <a:lnTo>
                        <a:pt x="126" y="30"/>
                      </a:lnTo>
                      <a:lnTo>
                        <a:pt x="125" y="28"/>
                      </a:lnTo>
                      <a:lnTo>
                        <a:pt x="126" y="24"/>
                      </a:lnTo>
                      <a:lnTo>
                        <a:pt x="125" y="21"/>
                      </a:lnTo>
                      <a:lnTo>
                        <a:pt x="125" y="20"/>
                      </a:lnTo>
                      <a:lnTo>
                        <a:pt x="126" y="17"/>
                      </a:lnTo>
                      <a:lnTo>
                        <a:pt x="126" y="16"/>
                      </a:lnTo>
                      <a:lnTo>
                        <a:pt x="126" y="14"/>
                      </a:lnTo>
                      <a:lnTo>
                        <a:pt x="125" y="12"/>
                      </a:lnTo>
                      <a:lnTo>
                        <a:pt x="124" y="12"/>
                      </a:lnTo>
                      <a:lnTo>
                        <a:pt x="123" y="12"/>
                      </a:lnTo>
                      <a:lnTo>
                        <a:pt x="122" y="11"/>
                      </a:lnTo>
                      <a:lnTo>
                        <a:pt x="121" y="11"/>
                      </a:lnTo>
                      <a:lnTo>
                        <a:pt x="120" y="10"/>
                      </a:lnTo>
                      <a:lnTo>
                        <a:pt x="120" y="9"/>
                      </a:lnTo>
                      <a:lnTo>
                        <a:pt x="119" y="8"/>
                      </a:lnTo>
                      <a:lnTo>
                        <a:pt x="118" y="7"/>
                      </a:lnTo>
                      <a:lnTo>
                        <a:pt x="115" y="3"/>
                      </a:lnTo>
                      <a:lnTo>
                        <a:pt x="115" y="2"/>
                      </a:lnTo>
                      <a:lnTo>
                        <a:pt x="110" y="0"/>
                      </a:lnTo>
                      <a:lnTo>
                        <a:pt x="109" y="0"/>
                      </a:lnTo>
                      <a:lnTo>
                        <a:pt x="107" y="2"/>
                      </a:lnTo>
                      <a:lnTo>
                        <a:pt x="104" y="4"/>
                      </a:lnTo>
                      <a:lnTo>
                        <a:pt x="102" y="4"/>
                      </a:lnTo>
                      <a:lnTo>
                        <a:pt x="100" y="4"/>
                      </a:lnTo>
                      <a:lnTo>
                        <a:pt x="98" y="4"/>
                      </a:lnTo>
                      <a:lnTo>
                        <a:pt x="97" y="3"/>
                      </a:lnTo>
                      <a:lnTo>
                        <a:pt x="96" y="3"/>
                      </a:lnTo>
                      <a:lnTo>
                        <a:pt x="95" y="4"/>
                      </a:lnTo>
                      <a:lnTo>
                        <a:pt x="93" y="6"/>
                      </a:lnTo>
                      <a:lnTo>
                        <a:pt x="92" y="7"/>
                      </a:lnTo>
                      <a:lnTo>
                        <a:pt x="91" y="7"/>
                      </a:lnTo>
                      <a:lnTo>
                        <a:pt x="90" y="8"/>
                      </a:lnTo>
                      <a:lnTo>
                        <a:pt x="89" y="8"/>
                      </a:lnTo>
                      <a:lnTo>
                        <a:pt x="88" y="8"/>
                      </a:lnTo>
                      <a:lnTo>
                        <a:pt x="88" y="31"/>
                      </a:lnTo>
                      <a:lnTo>
                        <a:pt x="82" y="51"/>
                      </a:lnTo>
                      <a:lnTo>
                        <a:pt x="65" y="71"/>
                      </a:lnTo>
                      <a:lnTo>
                        <a:pt x="0" y="153"/>
                      </a:lnTo>
                      <a:close/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  <p:sp>
              <p:nvSpPr>
                <p:cNvPr id="156" name="Google Shape;156;p3"/>
                <p:cNvSpPr/>
                <p:nvPr/>
              </p:nvSpPr>
              <p:spPr>
                <a:xfrm>
                  <a:off x="4754563" y="2403473"/>
                  <a:ext cx="129" cy="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244" extrusionOk="0">
                      <a:moveTo>
                        <a:pt x="0" y="153"/>
                      </a:moveTo>
                      <a:lnTo>
                        <a:pt x="0" y="171"/>
                      </a:lnTo>
                      <a:lnTo>
                        <a:pt x="0" y="239"/>
                      </a:lnTo>
                      <a:lnTo>
                        <a:pt x="1" y="238"/>
                      </a:lnTo>
                      <a:lnTo>
                        <a:pt x="1" y="237"/>
                      </a:lnTo>
                      <a:lnTo>
                        <a:pt x="2" y="237"/>
                      </a:lnTo>
                      <a:lnTo>
                        <a:pt x="3" y="236"/>
                      </a:lnTo>
                      <a:lnTo>
                        <a:pt x="6" y="235"/>
                      </a:lnTo>
                      <a:lnTo>
                        <a:pt x="7" y="235"/>
                      </a:lnTo>
                      <a:lnTo>
                        <a:pt x="8" y="237"/>
                      </a:lnTo>
                      <a:lnTo>
                        <a:pt x="9" y="238"/>
                      </a:lnTo>
                      <a:lnTo>
                        <a:pt x="10" y="238"/>
                      </a:lnTo>
                      <a:lnTo>
                        <a:pt x="11" y="238"/>
                      </a:lnTo>
                      <a:lnTo>
                        <a:pt x="13" y="240"/>
                      </a:lnTo>
                      <a:lnTo>
                        <a:pt x="15" y="241"/>
                      </a:lnTo>
                      <a:lnTo>
                        <a:pt x="16" y="244"/>
                      </a:lnTo>
                      <a:lnTo>
                        <a:pt x="16" y="240"/>
                      </a:lnTo>
                      <a:lnTo>
                        <a:pt x="17" y="239"/>
                      </a:lnTo>
                      <a:lnTo>
                        <a:pt x="18" y="238"/>
                      </a:lnTo>
                      <a:lnTo>
                        <a:pt x="19" y="237"/>
                      </a:lnTo>
                      <a:lnTo>
                        <a:pt x="20" y="237"/>
                      </a:lnTo>
                      <a:lnTo>
                        <a:pt x="20" y="236"/>
                      </a:lnTo>
                      <a:lnTo>
                        <a:pt x="21" y="235"/>
                      </a:lnTo>
                      <a:lnTo>
                        <a:pt x="21" y="233"/>
                      </a:lnTo>
                      <a:lnTo>
                        <a:pt x="22" y="232"/>
                      </a:lnTo>
                      <a:lnTo>
                        <a:pt x="24" y="231"/>
                      </a:lnTo>
                      <a:lnTo>
                        <a:pt x="25" y="230"/>
                      </a:lnTo>
                      <a:lnTo>
                        <a:pt x="25" y="228"/>
                      </a:lnTo>
                      <a:lnTo>
                        <a:pt x="26" y="226"/>
                      </a:lnTo>
                      <a:lnTo>
                        <a:pt x="27" y="224"/>
                      </a:lnTo>
                      <a:lnTo>
                        <a:pt x="28" y="221"/>
                      </a:lnTo>
                      <a:lnTo>
                        <a:pt x="29" y="221"/>
                      </a:lnTo>
                      <a:lnTo>
                        <a:pt x="29" y="220"/>
                      </a:lnTo>
                      <a:lnTo>
                        <a:pt x="30" y="216"/>
                      </a:lnTo>
                      <a:lnTo>
                        <a:pt x="32" y="212"/>
                      </a:lnTo>
                      <a:lnTo>
                        <a:pt x="32" y="211"/>
                      </a:lnTo>
                      <a:lnTo>
                        <a:pt x="33" y="209"/>
                      </a:lnTo>
                      <a:lnTo>
                        <a:pt x="34" y="205"/>
                      </a:lnTo>
                      <a:lnTo>
                        <a:pt x="36" y="203"/>
                      </a:lnTo>
                      <a:lnTo>
                        <a:pt x="37" y="203"/>
                      </a:lnTo>
                      <a:lnTo>
                        <a:pt x="38" y="204"/>
                      </a:lnTo>
                      <a:lnTo>
                        <a:pt x="40" y="203"/>
                      </a:lnTo>
                      <a:lnTo>
                        <a:pt x="41" y="204"/>
                      </a:lnTo>
                      <a:lnTo>
                        <a:pt x="44" y="203"/>
                      </a:lnTo>
                      <a:lnTo>
                        <a:pt x="45" y="204"/>
                      </a:lnTo>
                      <a:lnTo>
                        <a:pt x="46" y="204"/>
                      </a:lnTo>
                      <a:lnTo>
                        <a:pt x="48" y="202"/>
                      </a:lnTo>
                      <a:lnTo>
                        <a:pt x="48" y="201"/>
                      </a:lnTo>
                      <a:lnTo>
                        <a:pt x="50" y="197"/>
                      </a:lnTo>
                      <a:lnTo>
                        <a:pt x="50" y="196"/>
                      </a:lnTo>
                      <a:lnTo>
                        <a:pt x="51" y="195"/>
                      </a:lnTo>
                      <a:lnTo>
                        <a:pt x="51" y="194"/>
                      </a:lnTo>
                      <a:lnTo>
                        <a:pt x="52" y="193"/>
                      </a:lnTo>
                      <a:lnTo>
                        <a:pt x="52" y="191"/>
                      </a:lnTo>
                      <a:lnTo>
                        <a:pt x="54" y="191"/>
                      </a:lnTo>
                      <a:lnTo>
                        <a:pt x="54" y="189"/>
                      </a:lnTo>
                      <a:lnTo>
                        <a:pt x="55" y="189"/>
                      </a:lnTo>
                      <a:lnTo>
                        <a:pt x="55" y="188"/>
                      </a:lnTo>
                      <a:lnTo>
                        <a:pt x="55" y="186"/>
                      </a:lnTo>
                      <a:lnTo>
                        <a:pt x="55" y="185"/>
                      </a:lnTo>
                      <a:lnTo>
                        <a:pt x="56" y="183"/>
                      </a:lnTo>
                      <a:lnTo>
                        <a:pt x="56" y="182"/>
                      </a:lnTo>
                      <a:lnTo>
                        <a:pt x="57" y="182"/>
                      </a:lnTo>
                      <a:lnTo>
                        <a:pt x="58" y="181"/>
                      </a:lnTo>
                      <a:lnTo>
                        <a:pt x="58" y="179"/>
                      </a:lnTo>
                      <a:lnTo>
                        <a:pt x="60" y="179"/>
                      </a:lnTo>
                      <a:lnTo>
                        <a:pt x="60" y="180"/>
                      </a:lnTo>
                      <a:lnTo>
                        <a:pt x="60" y="182"/>
                      </a:lnTo>
                      <a:lnTo>
                        <a:pt x="61" y="182"/>
                      </a:lnTo>
                      <a:lnTo>
                        <a:pt x="61" y="184"/>
                      </a:lnTo>
                      <a:lnTo>
                        <a:pt x="61" y="185"/>
                      </a:lnTo>
                      <a:lnTo>
                        <a:pt x="62" y="187"/>
                      </a:lnTo>
                      <a:lnTo>
                        <a:pt x="61" y="189"/>
                      </a:lnTo>
                      <a:lnTo>
                        <a:pt x="61" y="190"/>
                      </a:lnTo>
                      <a:lnTo>
                        <a:pt x="61" y="194"/>
                      </a:lnTo>
                      <a:lnTo>
                        <a:pt x="60" y="195"/>
                      </a:lnTo>
                      <a:lnTo>
                        <a:pt x="59" y="197"/>
                      </a:lnTo>
                      <a:lnTo>
                        <a:pt x="59" y="198"/>
                      </a:lnTo>
                      <a:lnTo>
                        <a:pt x="59" y="199"/>
                      </a:lnTo>
                      <a:lnTo>
                        <a:pt x="59" y="200"/>
                      </a:lnTo>
                      <a:lnTo>
                        <a:pt x="58" y="201"/>
                      </a:lnTo>
                      <a:lnTo>
                        <a:pt x="57" y="201"/>
                      </a:lnTo>
                      <a:lnTo>
                        <a:pt x="58" y="202"/>
                      </a:lnTo>
                      <a:lnTo>
                        <a:pt x="58" y="203"/>
                      </a:lnTo>
                      <a:lnTo>
                        <a:pt x="59" y="204"/>
                      </a:lnTo>
                      <a:lnTo>
                        <a:pt x="63" y="206"/>
                      </a:lnTo>
                      <a:lnTo>
                        <a:pt x="65" y="206"/>
                      </a:lnTo>
                      <a:lnTo>
                        <a:pt x="65" y="207"/>
                      </a:lnTo>
                      <a:lnTo>
                        <a:pt x="65" y="209"/>
                      </a:lnTo>
                      <a:lnTo>
                        <a:pt x="66" y="210"/>
                      </a:lnTo>
                      <a:lnTo>
                        <a:pt x="67" y="210"/>
                      </a:lnTo>
                      <a:lnTo>
                        <a:pt x="67" y="211"/>
                      </a:lnTo>
                      <a:lnTo>
                        <a:pt x="67" y="212"/>
                      </a:lnTo>
                      <a:lnTo>
                        <a:pt x="68" y="213"/>
                      </a:lnTo>
                      <a:lnTo>
                        <a:pt x="68" y="214"/>
                      </a:lnTo>
                      <a:lnTo>
                        <a:pt x="67" y="216"/>
                      </a:lnTo>
                      <a:lnTo>
                        <a:pt x="67" y="215"/>
                      </a:lnTo>
                      <a:lnTo>
                        <a:pt x="67" y="216"/>
                      </a:lnTo>
                      <a:lnTo>
                        <a:pt x="67" y="217"/>
                      </a:lnTo>
                      <a:lnTo>
                        <a:pt x="67" y="218"/>
                      </a:lnTo>
                      <a:lnTo>
                        <a:pt x="68" y="217"/>
                      </a:lnTo>
                      <a:lnTo>
                        <a:pt x="68" y="219"/>
                      </a:lnTo>
                      <a:lnTo>
                        <a:pt x="67" y="220"/>
                      </a:lnTo>
                      <a:lnTo>
                        <a:pt x="68" y="221"/>
                      </a:lnTo>
                      <a:lnTo>
                        <a:pt x="68" y="222"/>
                      </a:lnTo>
                      <a:lnTo>
                        <a:pt x="69" y="221"/>
                      </a:lnTo>
                      <a:lnTo>
                        <a:pt x="69" y="220"/>
                      </a:lnTo>
                      <a:lnTo>
                        <a:pt x="69" y="222"/>
                      </a:lnTo>
                      <a:lnTo>
                        <a:pt x="70" y="222"/>
                      </a:lnTo>
                      <a:lnTo>
                        <a:pt x="70" y="224"/>
                      </a:lnTo>
                      <a:lnTo>
                        <a:pt x="71" y="221"/>
                      </a:lnTo>
                      <a:lnTo>
                        <a:pt x="71" y="216"/>
                      </a:lnTo>
                      <a:lnTo>
                        <a:pt x="72" y="214"/>
                      </a:lnTo>
                      <a:lnTo>
                        <a:pt x="73" y="213"/>
                      </a:lnTo>
                      <a:lnTo>
                        <a:pt x="73" y="211"/>
                      </a:lnTo>
                      <a:lnTo>
                        <a:pt x="75" y="208"/>
                      </a:lnTo>
                      <a:lnTo>
                        <a:pt x="75" y="206"/>
                      </a:lnTo>
                      <a:lnTo>
                        <a:pt x="75" y="202"/>
                      </a:lnTo>
                      <a:lnTo>
                        <a:pt x="76" y="200"/>
                      </a:lnTo>
                      <a:lnTo>
                        <a:pt x="76" y="195"/>
                      </a:lnTo>
                      <a:lnTo>
                        <a:pt x="77" y="191"/>
                      </a:lnTo>
                      <a:lnTo>
                        <a:pt x="77" y="189"/>
                      </a:lnTo>
                      <a:lnTo>
                        <a:pt x="79" y="187"/>
                      </a:lnTo>
                      <a:lnTo>
                        <a:pt x="80" y="186"/>
                      </a:lnTo>
                      <a:lnTo>
                        <a:pt x="80" y="184"/>
                      </a:lnTo>
                      <a:lnTo>
                        <a:pt x="81" y="181"/>
                      </a:lnTo>
                      <a:lnTo>
                        <a:pt x="82" y="179"/>
                      </a:lnTo>
                      <a:lnTo>
                        <a:pt x="82" y="174"/>
                      </a:lnTo>
                      <a:lnTo>
                        <a:pt x="83" y="170"/>
                      </a:lnTo>
                      <a:lnTo>
                        <a:pt x="84" y="168"/>
                      </a:lnTo>
                      <a:lnTo>
                        <a:pt x="84" y="167"/>
                      </a:lnTo>
                      <a:lnTo>
                        <a:pt x="85" y="165"/>
                      </a:lnTo>
                      <a:lnTo>
                        <a:pt x="86" y="163"/>
                      </a:lnTo>
                      <a:lnTo>
                        <a:pt x="85" y="161"/>
                      </a:lnTo>
                      <a:lnTo>
                        <a:pt x="87" y="155"/>
                      </a:lnTo>
                      <a:lnTo>
                        <a:pt x="91" y="150"/>
                      </a:lnTo>
                      <a:lnTo>
                        <a:pt x="91" y="149"/>
                      </a:lnTo>
                      <a:lnTo>
                        <a:pt x="91" y="148"/>
                      </a:lnTo>
                      <a:lnTo>
                        <a:pt x="90" y="150"/>
                      </a:lnTo>
                      <a:lnTo>
                        <a:pt x="89" y="150"/>
                      </a:lnTo>
                      <a:lnTo>
                        <a:pt x="89" y="148"/>
                      </a:lnTo>
                      <a:lnTo>
                        <a:pt x="88" y="148"/>
                      </a:lnTo>
                      <a:lnTo>
                        <a:pt x="87" y="149"/>
                      </a:lnTo>
                      <a:lnTo>
                        <a:pt x="86" y="149"/>
                      </a:lnTo>
                      <a:lnTo>
                        <a:pt x="82" y="154"/>
                      </a:lnTo>
                      <a:lnTo>
                        <a:pt x="81" y="155"/>
                      </a:lnTo>
                      <a:lnTo>
                        <a:pt x="79" y="154"/>
                      </a:lnTo>
                      <a:lnTo>
                        <a:pt x="79" y="153"/>
                      </a:lnTo>
                      <a:lnTo>
                        <a:pt x="80" y="151"/>
                      </a:lnTo>
                      <a:lnTo>
                        <a:pt x="79" y="151"/>
                      </a:lnTo>
                      <a:lnTo>
                        <a:pt x="79" y="150"/>
                      </a:lnTo>
                      <a:lnTo>
                        <a:pt x="80" y="149"/>
                      </a:lnTo>
                      <a:lnTo>
                        <a:pt x="80" y="148"/>
                      </a:lnTo>
                      <a:lnTo>
                        <a:pt x="80" y="147"/>
                      </a:lnTo>
                      <a:lnTo>
                        <a:pt x="81" y="146"/>
                      </a:lnTo>
                      <a:lnTo>
                        <a:pt x="82" y="145"/>
                      </a:lnTo>
                      <a:lnTo>
                        <a:pt x="83" y="144"/>
                      </a:lnTo>
                      <a:lnTo>
                        <a:pt x="84" y="143"/>
                      </a:lnTo>
                      <a:lnTo>
                        <a:pt x="85" y="144"/>
                      </a:lnTo>
                      <a:lnTo>
                        <a:pt x="86" y="145"/>
                      </a:lnTo>
                      <a:lnTo>
                        <a:pt x="87" y="144"/>
                      </a:lnTo>
                      <a:lnTo>
                        <a:pt x="89" y="142"/>
                      </a:lnTo>
                      <a:lnTo>
                        <a:pt x="91" y="140"/>
                      </a:lnTo>
                      <a:lnTo>
                        <a:pt x="93" y="133"/>
                      </a:lnTo>
                      <a:lnTo>
                        <a:pt x="93" y="131"/>
                      </a:lnTo>
                      <a:lnTo>
                        <a:pt x="92" y="130"/>
                      </a:lnTo>
                      <a:lnTo>
                        <a:pt x="91" y="129"/>
                      </a:lnTo>
                      <a:lnTo>
                        <a:pt x="92" y="130"/>
                      </a:lnTo>
                      <a:lnTo>
                        <a:pt x="91" y="131"/>
                      </a:lnTo>
                      <a:lnTo>
                        <a:pt x="90" y="131"/>
                      </a:lnTo>
                      <a:lnTo>
                        <a:pt x="89" y="132"/>
                      </a:lnTo>
                      <a:lnTo>
                        <a:pt x="87" y="132"/>
                      </a:lnTo>
                      <a:lnTo>
                        <a:pt x="86" y="132"/>
                      </a:lnTo>
                      <a:lnTo>
                        <a:pt x="84" y="134"/>
                      </a:lnTo>
                      <a:lnTo>
                        <a:pt x="83" y="134"/>
                      </a:lnTo>
                      <a:lnTo>
                        <a:pt x="82" y="135"/>
                      </a:lnTo>
                      <a:lnTo>
                        <a:pt x="80" y="134"/>
                      </a:lnTo>
                      <a:lnTo>
                        <a:pt x="79" y="133"/>
                      </a:lnTo>
                      <a:lnTo>
                        <a:pt x="78" y="134"/>
                      </a:lnTo>
                      <a:lnTo>
                        <a:pt x="78" y="133"/>
                      </a:lnTo>
                      <a:lnTo>
                        <a:pt x="79" y="130"/>
                      </a:lnTo>
                      <a:lnTo>
                        <a:pt x="80" y="130"/>
                      </a:lnTo>
                      <a:lnTo>
                        <a:pt x="81" y="125"/>
                      </a:lnTo>
                      <a:lnTo>
                        <a:pt x="82" y="123"/>
                      </a:lnTo>
                      <a:lnTo>
                        <a:pt x="84" y="119"/>
                      </a:lnTo>
                      <a:lnTo>
                        <a:pt x="85" y="117"/>
                      </a:lnTo>
                      <a:lnTo>
                        <a:pt x="86" y="118"/>
                      </a:lnTo>
                      <a:lnTo>
                        <a:pt x="88" y="118"/>
                      </a:lnTo>
                      <a:lnTo>
                        <a:pt x="89" y="117"/>
                      </a:lnTo>
                      <a:lnTo>
                        <a:pt x="90" y="119"/>
                      </a:lnTo>
                      <a:lnTo>
                        <a:pt x="90" y="116"/>
                      </a:lnTo>
                      <a:lnTo>
                        <a:pt x="91" y="115"/>
                      </a:lnTo>
                      <a:lnTo>
                        <a:pt x="92" y="112"/>
                      </a:lnTo>
                      <a:lnTo>
                        <a:pt x="92" y="109"/>
                      </a:lnTo>
                      <a:lnTo>
                        <a:pt x="91" y="109"/>
                      </a:lnTo>
                      <a:lnTo>
                        <a:pt x="90" y="107"/>
                      </a:lnTo>
                      <a:lnTo>
                        <a:pt x="90" y="104"/>
                      </a:lnTo>
                      <a:lnTo>
                        <a:pt x="90" y="97"/>
                      </a:lnTo>
                      <a:lnTo>
                        <a:pt x="93" y="90"/>
                      </a:lnTo>
                      <a:lnTo>
                        <a:pt x="94" y="87"/>
                      </a:lnTo>
                      <a:lnTo>
                        <a:pt x="95" y="87"/>
                      </a:lnTo>
                      <a:lnTo>
                        <a:pt x="95" y="86"/>
                      </a:lnTo>
                      <a:lnTo>
                        <a:pt x="96" y="86"/>
                      </a:lnTo>
                      <a:lnTo>
                        <a:pt x="96" y="83"/>
                      </a:lnTo>
                      <a:lnTo>
                        <a:pt x="100" y="76"/>
                      </a:lnTo>
                      <a:lnTo>
                        <a:pt x="102" y="74"/>
                      </a:lnTo>
                      <a:lnTo>
                        <a:pt x="102" y="73"/>
                      </a:lnTo>
                      <a:lnTo>
                        <a:pt x="107" y="68"/>
                      </a:lnTo>
                      <a:lnTo>
                        <a:pt x="108" y="68"/>
                      </a:lnTo>
                      <a:lnTo>
                        <a:pt x="113" y="62"/>
                      </a:lnTo>
                      <a:lnTo>
                        <a:pt x="114" y="60"/>
                      </a:lnTo>
                      <a:lnTo>
                        <a:pt x="116" y="58"/>
                      </a:lnTo>
                      <a:lnTo>
                        <a:pt x="117" y="57"/>
                      </a:lnTo>
                      <a:lnTo>
                        <a:pt x="119" y="54"/>
                      </a:lnTo>
                      <a:lnTo>
                        <a:pt x="120" y="52"/>
                      </a:lnTo>
                      <a:lnTo>
                        <a:pt x="122" y="50"/>
                      </a:lnTo>
                      <a:lnTo>
                        <a:pt x="122" y="48"/>
                      </a:lnTo>
                      <a:lnTo>
                        <a:pt x="123" y="46"/>
                      </a:lnTo>
                      <a:lnTo>
                        <a:pt x="124" y="40"/>
                      </a:lnTo>
                      <a:lnTo>
                        <a:pt x="125" y="38"/>
                      </a:lnTo>
                      <a:lnTo>
                        <a:pt x="126" y="38"/>
                      </a:lnTo>
                      <a:lnTo>
                        <a:pt x="127" y="38"/>
                      </a:lnTo>
                      <a:lnTo>
                        <a:pt x="127" y="37"/>
                      </a:lnTo>
                      <a:lnTo>
                        <a:pt x="128" y="33"/>
                      </a:lnTo>
                      <a:lnTo>
                        <a:pt x="129" y="30"/>
                      </a:lnTo>
                      <a:lnTo>
                        <a:pt x="126" y="30"/>
                      </a:lnTo>
                      <a:lnTo>
                        <a:pt x="125" y="28"/>
                      </a:lnTo>
                      <a:lnTo>
                        <a:pt x="126" y="24"/>
                      </a:lnTo>
                      <a:lnTo>
                        <a:pt x="125" y="21"/>
                      </a:lnTo>
                      <a:lnTo>
                        <a:pt x="125" y="20"/>
                      </a:lnTo>
                      <a:lnTo>
                        <a:pt x="126" y="17"/>
                      </a:lnTo>
                      <a:lnTo>
                        <a:pt x="126" y="16"/>
                      </a:lnTo>
                      <a:lnTo>
                        <a:pt x="126" y="14"/>
                      </a:lnTo>
                      <a:lnTo>
                        <a:pt x="125" y="12"/>
                      </a:lnTo>
                      <a:lnTo>
                        <a:pt x="124" y="12"/>
                      </a:lnTo>
                      <a:lnTo>
                        <a:pt x="123" y="12"/>
                      </a:lnTo>
                      <a:lnTo>
                        <a:pt x="122" y="11"/>
                      </a:lnTo>
                      <a:lnTo>
                        <a:pt x="121" y="11"/>
                      </a:lnTo>
                      <a:lnTo>
                        <a:pt x="120" y="10"/>
                      </a:lnTo>
                      <a:lnTo>
                        <a:pt x="120" y="9"/>
                      </a:lnTo>
                      <a:lnTo>
                        <a:pt x="119" y="8"/>
                      </a:lnTo>
                      <a:lnTo>
                        <a:pt x="118" y="7"/>
                      </a:lnTo>
                      <a:lnTo>
                        <a:pt x="115" y="3"/>
                      </a:lnTo>
                      <a:lnTo>
                        <a:pt x="115" y="2"/>
                      </a:lnTo>
                      <a:lnTo>
                        <a:pt x="110" y="0"/>
                      </a:lnTo>
                      <a:lnTo>
                        <a:pt x="109" y="0"/>
                      </a:lnTo>
                      <a:lnTo>
                        <a:pt x="107" y="2"/>
                      </a:lnTo>
                      <a:lnTo>
                        <a:pt x="104" y="4"/>
                      </a:lnTo>
                      <a:lnTo>
                        <a:pt x="102" y="4"/>
                      </a:lnTo>
                      <a:lnTo>
                        <a:pt x="100" y="4"/>
                      </a:lnTo>
                      <a:lnTo>
                        <a:pt x="98" y="4"/>
                      </a:lnTo>
                      <a:lnTo>
                        <a:pt x="97" y="3"/>
                      </a:lnTo>
                      <a:lnTo>
                        <a:pt x="96" y="3"/>
                      </a:lnTo>
                      <a:lnTo>
                        <a:pt x="95" y="4"/>
                      </a:lnTo>
                      <a:lnTo>
                        <a:pt x="93" y="6"/>
                      </a:lnTo>
                      <a:lnTo>
                        <a:pt x="92" y="7"/>
                      </a:lnTo>
                      <a:lnTo>
                        <a:pt x="91" y="7"/>
                      </a:lnTo>
                      <a:lnTo>
                        <a:pt x="90" y="8"/>
                      </a:lnTo>
                      <a:lnTo>
                        <a:pt x="89" y="8"/>
                      </a:lnTo>
                      <a:lnTo>
                        <a:pt x="88" y="8"/>
                      </a:lnTo>
                      <a:lnTo>
                        <a:pt x="88" y="31"/>
                      </a:lnTo>
                      <a:lnTo>
                        <a:pt x="82" y="51"/>
                      </a:lnTo>
                      <a:lnTo>
                        <a:pt x="65" y="71"/>
                      </a:lnTo>
                      <a:lnTo>
                        <a:pt x="0" y="153"/>
                      </a:lnTo>
                    </a:path>
                  </a:pathLst>
                </a:custGeom>
                <a:solidFill>
                  <a:srgbClr val="8DA9DB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</p:grpSp>
          <p:sp>
            <p:nvSpPr>
              <p:cNvPr id="157" name="Google Shape;157;p3"/>
              <p:cNvSpPr/>
              <p:nvPr/>
            </p:nvSpPr>
            <p:spPr>
              <a:xfrm>
                <a:off x="6111226" y="2724237"/>
                <a:ext cx="578339" cy="103981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45" extrusionOk="0">
                    <a:moveTo>
                      <a:pt x="217" y="131"/>
                    </a:moveTo>
                    <a:lnTo>
                      <a:pt x="213" y="137"/>
                    </a:lnTo>
                    <a:lnTo>
                      <a:pt x="210" y="142"/>
                    </a:lnTo>
                    <a:lnTo>
                      <a:pt x="205" y="138"/>
                    </a:lnTo>
                    <a:lnTo>
                      <a:pt x="201" y="134"/>
                    </a:lnTo>
                    <a:lnTo>
                      <a:pt x="193" y="138"/>
                    </a:lnTo>
                    <a:lnTo>
                      <a:pt x="189" y="150"/>
                    </a:lnTo>
                    <a:lnTo>
                      <a:pt x="188" y="158"/>
                    </a:lnTo>
                    <a:lnTo>
                      <a:pt x="180" y="161"/>
                    </a:lnTo>
                    <a:lnTo>
                      <a:pt x="173" y="162"/>
                    </a:lnTo>
                    <a:lnTo>
                      <a:pt x="171" y="163"/>
                    </a:lnTo>
                    <a:lnTo>
                      <a:pt x="168" y="168"/>
                    </a:lnTo>
                    <a:lnTo>
                      <a:pt x="164" y="171"/>
                    </a:lnTo>
                    <a:lnTo>
                      <a:pt x="163" y="173"/>
                    </a:lnTo>
                    <a:lnTo>
                      <a:pt x="164" y="182"/>
                    </a:lnTo>
                    <a:lnTo>
                      <a:pt x="167" y="182"/>
                    </a:lnTo>
                    <a:lnTo>
                      <a:pt x="169" y="183"/>
                    </a:lnTo>
                    <a:lnTo>
                      <a:pt x="170" y="181"/>
                    </a:lnTo>
                    <a:lnTo>
                      <a:pt x="170" y="177"/>
                    </a:lnTo>
                    <a:lnTo>
                      <a:pt x="171" y="177"/>
                    </a:lnTo>
                    <a:lnTo>
                      <a:pt x="176" y="180"/>
                    </a:lnTo>
                    <a:lnTo>
                      <a:pt x="178" y="179"/>
                    </a:lnTo>
                    <a:lnTo>
                      <a:pt x="180" y="181"/>
                    </a:lnTo>
                    <a:lnTo>
                      <a:pt x="181" y="199"/>
                    </a:lnTo>
                    <a:lnTo>
                      <a:pt x="178" y="200"/>
                    </a:lnTo>
                    <a:lnTo>
                      <a:pt x="176" y="208"/>
                    </a:lnTo>
                    <a:lnTo>
                      <a:pt x="173" y="210"/>
                    </a:lnTo>
                    <a:lnTo>
                      <a:pt x="169" y="206"/>
                    </a:lnTo>
                    <a:lnTo>
                      <a:pt x="166" y="207"/>
                    </a:lnTo>
                    <a:lnTo>
                      <a:pt x="165" y="208"/>
                    </a:lnTo>
                    <a:lnTo>
                      <a:pt x="163" y="210"/>
                    </a:lnTo>
                    <a:lnTo>
                      <a:pt x="159" y="212"/>
                    </a:lnTo>
                    <a:lnTo>
                      <a:pt x="150" y="223"/>
                    </a:lnTo>
                    <a:lnTo>
                      <a:pt x="146" y="226"/>
                    </a:lnTo>
                    <a:lnTo>
                      <a:pt x="148" y="233"/>
                    </a:lnTo>
                    <a:lnTo>
                      <a:pt x="152" y="237"/>
                    </a:lnTo>
                    <a:lnTo>
                      <a:pt x="152" y="240"/>
                    </a:lnTo>
                    <a:lnTo>
                      <a:pt x="159" y="242"/>
                    </a:lnTo>
                    <a:lnTo>
                      <a:pt x="161" y="250"/>
                    </a:lnTo>
                    <a:lnTo>
                      <a:pt x="161" y="253"/>
                    </a:lnTo>
                    <a:lnTo>
                      <a:pt x="164" y="255"/>
                    </a:lnTo>
                    <a:lnTo>
                      <a:pt x="162" y="264"/>
                    </a:lnTo>
                    <a:lnTo>
                      <a:pt x="165" y="267"/>
                    </a:lnTo>
                    <a:lnTo>
                      <a:pt x="171" y="274"/>
                    </a:lnTo>
                    <a:lnTo>
                      <a:pt x="176" y="278"/>
                    </a:lnTo>
                    <a:lnTo>
                      <a:pt x="177" y="277"/>
                    </a:lnTo>
                    <a:lnTo>
                      <a:pt x="179" y="278"/>
                    </a:lnTo>
                    <a:lnTo>
                      <a:pt x="181" y="280"/>
                    </a:lnTo>
                    <a:lnTo>
                      <a:pt x="181" y="281"/>
                    </a:lnTo>
                    <a:lnTo>
                      <a:pt x="177" y="281"/>
                    </a:lnTo>
                    <a:lnTo>
                      <a:pt x="176" y="284"/>
                    </a:lnTo>
                    <a:lnTo>
                      <a:pt x="178" y="286"/>
                    </a:lnTo>
                    <a:lnTo>
                      <a:pt x="186" y="290"/>
                    </a:lnTo>
                    <a:lnTo>
                      <a:pt x="185" y="293"/>
                    </a:lnTo>
                    <a:lnTo>
                      <a:pt x="193" y="295"/>
                    </a:lnTo>
                    <a:lnTo>
                      <a:pt x="195" y="294"/>
                    </a:lnTo>
                    <a:lnTo>
                      <a:pt x="198" y="296"/>
                    </a:lnTo>
                    <a:lnTo>
                      <a:pt x="198" y="298"/>
                    </a:lnTo>
                    <a:lnTo>
                      <a:pt x="196" y="301"/>
                    </a:lnTo>
                    <a:lnTo>
                      <a:pt x="191" y="302"/>
                    </a:lnTo>
                    <a:lnTo>
                      <a:pt x="189" y="302"/>
                    </a:lnTo>
                    <a:lnTo>
                      <a:pt x="188" y="302"/>
                    </a:lnTo>
                    <a:lnTo>
                      <a:pt x="180" y="301"/>
                    </a:lnTo>
                    <a:lnTo>
                      <a:pt x="176" y="299"/>
                    </a:lnTo>
                    <a:lnTo>
                      <a:pt x="169" y="303"/>
                    </a:lnTo>
                    <a:lnTo>
                      <a:pt x="166" y="305"/>
                    </a:lnTo>
                    <a:lnTo>
                      <a:pt x="166" y="310"/>
                    </a:lnTo>
                    <a:lnTo>
                      <a:pt x="166" y="315"/>
                    </a:lnTo>
                    <a:lnTo>
                      <a:pt x="170" y="317"/>
                    </a:lnTo>
                    <a:lnTo>
                      <a:pt x="169" y="321"/>
                    </a:lnTo>
                    <a:lnTo>
                      <a:pt x="168" y="323"/>
                    </a:lnTo>
                    <a:lnTo>
                      <a:pt x="167" y="325"/>
                    </a:lnTo>
                    <a:lnTo>
                      <a:pt x="166" y="327"/>
                    </a:lnTo>
                    <a:lnTo>
                      <a:pt x="168" y="333"/>
                    </a:lnTo>
                    <a:lnTo>
                      <a:pt x="168" y="335"/>
                    </a:lnTo>
                    <a:lnTo>
                      <a:pt x="169" y="338"/>
                    </a:lnTo>
                    <a:lnTo>
                      <a:pt x="169" y="340"/>
                    </a:lnTo>
                    <a:lnTo>
                      <a:pt x="168" y="344"/>
                    </a:lnTo>
                    <a:lnTo>
                      <a:pt x="167" y="345"/>
                    </a:lnTo>
                    <a:lnTo>
                      <a:pt x="166" y="344"/>
                    </a:lnTo>
                    <a:lnTo>
                      <a:pt x="166" y="343"/>
                    </a:lnTo>
                    <a:lnTo>
                      <a:pt x="165" y="342"/>
                    </a:lnTo>
                    <a:lnTo>
                      <a:pt x="163" y="341"/>
                    </a:lnTo>
                    <a:lnTo>
                      <a:pt x="162" y="342"/>
                    </a:lnTo>
                    <a:lnTo>
                      <a:pt x="160" y="344"/>
                    </a:lnTo>
                    <a:lnTo>
                      <a:pt x="157" y="344"/>
                    </a:lnTo>
                    <a:lnTo>
                      <a:pt x="152" y="340"/>
                    </a:lnTo>
                    <a:lnTo>
                      <a:pt x="147" y="332"/>
                    </a:lnTo>
                    <a:lnTo>
                      <a:pt x="143" y="326"/>
                    </a:lnTo>
                    <a:lnTo>
                      <a:pt x="142" y="326"/>
                    </a:lnTo>
                    <a:lnTo>
                      <a:pt x="141" y="327"/>
                    </a:lnTo>
                    <a:lnTo>
                      <a:pt x="135" y="328"/>
                    </a:lnTo>
                    <a:lnTo>
                      <a:pt x="133" y="328"/>
                    </a:lnTo>
                    <a:lnTo>
                      <a:pt x="131" y="330"/>
                    </a:lnTo>
                    <a:lnTo>
                      <a:pt x="129" y="329"/>
                    </a:lnTo>
                    <a:lnTo>
                      <a:pt x="128" y="329"/>
                    </a:lnTo>
                    <a:lnTo>
                      <a:pt x="127" y="328"/>
                    </a:lnTo>
                    <a:lnTo>
                      <a:pt x="126" y="326"/>
                    </a:lnTo>
                    <a:lnTo>
                      <a:pt x="126" y="324"/>
                    </a:lnTo>
                    <a:lnTo>
                      <a:pt x="126" y="322"/>
                    </a:lnTo>
                    <a:lnTo>
                      <a:pt x="126" y="321"/>
                    </a:lnTo>
                    <a:lnTo>
                      <a:pt x="125" y="321"/>
                    </a:lnTo>
                    <a:lnTo>
                      <a:pt x="123" y="321"/>
                    </a:lnTo>
                    <a:lnTo>
                      <a:pt x="122" y="322"/>
                    </a:lnTo>
                    <a:lnTo>
                      <a:pt x="121" y="322"/>
                    </a:lnTo>
                    <a:lnTo>
                      <a:pt x="120" y="321"/>
                    </a:lnTo>
                    <a:lnTo>
                      <a:pt x="119" y="319"/>
                    </a:lnTo>
                    <a:lnTo>
                      <a:pt x="119" y="317"/>
                    </a:lnTo>
                    <a:lnTo>
                      <a:pt x="116" y="315"/>
                    </a:lnTo>
                    <a:lnTo>
                      <a:pt x="112" y="316"/>
                    </a:lnTo>
                    <a:lnTo>
                      <a:pt x="107" y="313"/>
                    </a:lnTo>
                    <a:lnTo>
                      <a:pt x="104" y="313"/>
                    </a:lnTo>
                    <a:lnTo>
                      <a:pt x="102" y="312"/>
                    </a:lnTo>
                    <a:lnTo>
                      <a:pt x="99" y="311"/>
                    </a:lnTo>
                    <a:lnTo>
                      <a:pt x="95" y="310"/>
                    </a:lnTo>
                    <a:lnTo>
                      <a:pt x="87" y="309"/>
                    </a:lnTo>
                    <a:lnTo>
                      <a:pt x="73" y="311"/>
                    </a:lnTo>
                    <a:lnTo>
                      <a:pt x="70" y="312"/>
                    </a:lnTo>
                    <a:lnTo>
                      <a:pt x="68" y="313"/>
                    </a:lnTo>
                    <a:lnTo>
                      <a:pt x="65" y="319"/>
                    </a:lnTo>
                    <a:lnTo>
                      <a:pt x="65" y="321"/>
                    </a:lnTo>
                    <a:lnTo>
                      <a:pt x="64" y="325"/>
                    </a:lnTo>
                    <a:lnTo>
                      <a:pt x="61" y="331"/>
                    </a:lnTo>
                    <a:lnTo>
                      <a:pt x="59" y="336"/>
                    </a:lnTo>
                    <a:lnTo>
                      <a:pt x="57" y="333"/>
                    </a:lnTo>
                    <a:lnTo>
                      <a:pt x="55" y="333"/>
                    </a:lnTo>
                    <a:lnTo>
                      <a:pt x="51" y="331"/>
                    </a:lnTo>
                    <a:lnTo>
                      <a:pt x="47" y="332"/>
                    </a:lnTo>
                    <a:lnTo>
                      <a:pt x="41" y="332"/>
                    </a:lnTo>
                    <a:lnTo>
                      <a:pt x="39" y="332"/>
                    </a:lnTo>
                    <a:lnTo>
                      <a:pt x="39" y="331"/>
                    </a:lnTo>
                    <a:lnTo>
                      <a:pt x="35" y="327"/>
                    </a:lnTo>
                    <a:lnTo>
                      <a:pt x="32" y="320"/>
                    </a:lnTo>
                    <a:lnTo>
                      <a:pt x="31" y="318"/>
                    </a:lnTo>
                    <a:lnTo>
                      <a:pt x="29" y="315"/>
                    </a:lnTo>
                    <a:lnTo>
                      <a:pt x="27" y="313"/>
                    </a:lnTo>
                    <a:lnTo>
                      <a:pt x="24" y="309"/>
                    </a:lnTo>
                    <a:lnTo>
                      <a:pt x="23" y="307"/>
                    </a:lnTo>
                    <a:lnTo>
                      <a:pt x="22" y="305"/>
                    </a:lnTo>
                    <a:lnTo>
                      <a:pt x="22" y="303"/>
                    </a:lnTo>
                    <a:lnTo>
                      <a:pt x="22" y="300"/>
                    </a:lnTo>
                    <a:lnTo>
                      <a:pt x="24" y="298"/>
                    </a:lnTo>
                    <a:lnTo>
                      <a:pt x="27" y="298"/>
                    </a:lnTo>
                    <a:lnTo>
                      <a:pt x="28" y="298"/>
                    </a:lnTo>
                    <a:lnTo>
                      <a:pt x="28" y="296"/>
                    </a:lnTo>
                    <a:lnTo>
                      <a:pt x="25" y="290"/>
                    </a:lnTo>
                    <a:lnTo>
                      <a:pt x="24" y="289"/>
                    </a:lnTo>
                    <a:lnTo>
                      <a:pt x="24" y="288"/>
                    </a:lnTo>
                    <a:lnTo>
                      <a:pt x="23" y="286"/>
                    </a:lnTo>
                    <a:lnTo>
                      <a:pt x="28" y="276"/>
                    </a:lnTo>
                    <a:lnTo>
                      <a:pt x="30" y="273"/>
                    </a:lnTo>
                    <a:lnTo>
                      <a:pt x="31" y="269"/>
                    </a:lnTo>
                    <a:lnTo>
                      <a:pt x="30" y="265"/>
                    </a:lnTo>
                    <a:lnTo>
                      <a:pt x="30" y="260"/>
                    </a:lnTo>
                    <a:lnTo>
                      <a:pt x="29" y="251"/>
                    </a:lnTo>
                    <a:lnTo>
                      <a:pt x="33" y="240"/>
                    </a:lnTo>
                    <a:lnTo>
                      <a:pt x="33" y="236"/>
                    </a:lnTo>
                    <a:lnTo>
                      <a:pt x="25" y="223"/>
                    </a:lnTo>
                    <a:lnTo>
                      <a:pt x="22" y="218"/>
                    </a:lnTo>
                    <a:lnTo>
                      <a:pt x="17" y="214"/>
                    </a:lnTo>
                    <a:lnTo>
                      <a:pt x="16" y="205"/>
                    </a:lnTo>
                    <a:lnTo>
                      <a:pt x="3" y="154"/>
                    </a:lnTo>
                    <a:lnTo>
                      <a:pt x="0" y="139"/>
                    </a:lnTo>
                    <a:lnTo>
                      <a:pt x="43" y="59"/>
                    </a:lnTo>
                    <a:lnTo>
                      <a:pt x="46" y="53"/>
                    </a:lnTo>
                    <a:lnTo>
                      <a:pt x="57" y="41"/>
                    </a:lnTo>
                    <a:lnTo>
                      <a:pt x="63" y="19"/>
                    </a:lnTo>
                    <a:lnTo>
                      <a:pt x="72" y="9"/>
                    </a:lnTo>
                    <a:lnTo>
                      <a:pt x="75" y="9"/>
                    </a:lnTo>
                    <a:lnTo>
                      <a:pt x="87" y="0"/>
                    </a:lnTo>
                    <a:lnTo>
                      <a:pt x="101" y="6"/>
                    </a:lnTo>
                    <a:lnTo>
                      <a:pt x="102" y="5"/>
                    </a:lnTo>
                    <a:lnTo>
                      <a:pt x="105" y="5"/>
                    </a:lnTo>
                    <a:lnTo>
                      <a:pt x="105" y="4"/>
                    </a:lnTo>
                    <a:lnTo>
                      <a:pt x="117" y="7"/>
                    </a:lnTo>
                    <a:lnTo>
                      <a:pt x="128" y="7"/>
                    </a:lnTo>
                    <a:lnTo>
                      <a:pt x="128" y="8"/>
                    </a:lnTo>
                    <a:lnTo>
                      <a:pt x="134" y="8"/>
                    </a:lnTo>
                    <a:lnTo>
                      <a:pt x="141" y="17"/>
                    </a:lnTo>
                    <a:lnTo>
                      <a:pt x="143" y="17"/>
                    </a:lnTo>
                    <a:lnTo>
                      <a:pt x="144" y="23"/>
                    </a:lnTo>
                    <a:lnTo>
                      <a:pt x="148" y="24"/>
                    </a:lnTo>
                    <a:lnTo>
                      <a:pt x="149" y="26"/>
                    </a:lnTo>
                    <a:lnTo>
                      <a:pt x="154" y="27"/>
                    </a:lnTo>
                    <a:lnTo>
                      <a:pt x="156" y="33"/>
                    </a:lnTo>
                    <a:lnTo>
                      <a:pt x="168" y="41"/>
                    </a:lnTo>
                    <a:lnTo>
                      <a:pt x="169" y="46"/>
                    </a:lnTo>
                    <a:lnTo>
                      <a:pt x="175" y="52"/>
                    </a:lnTo>
                    <a:lnTo>
                      <a:pt x="178" y="64"/>
                    </a:lnTo>
                    <a:lnTo>
                      <a:pt x="193" y="89"/>
                    </a:lnTo>
                    <a:lnTo>
                      <a:pt x="191" y="91"/>
                    </a:lnTo>
                    <a:lnTo>
                      <a:pt x="196" y="106"/>
                    </a:lnTo>
                    <a:lnTo>
                      <a:pt x="199" y="109"/>
                    </a:lnTo>
                    <a:lnTo>
                      <a:pt x="210" y="121"/>
                    </a:lnTo>
                    <a:lnTo>
                      <a:pt x="217" y="131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grpSp>
            <p:nvGrpSpPr>
              <p:cNvPr id="158" name="Google Shape;158;p3"/>
              <p:cNvGrpSpPr/>
              <p:nvPr/>
            </p:nvGrpSpPr>
            <p:grpSpPr>
              <a:xfrm>
                <a:off x="4520659" y="2201224"/>
                <a:ext cx="948130" cy="1222196"/>
                <a:chOff x="362572" y="63777"/>
                <a:chExt cx="352" cy="407"/>
              </a:xfrm>
            </p:grpSpPr>
            <p:sp>
              <p:nvSpPr>
                <p:cNvPr id="159" name="Google Shape;159;p3"/>
                <p:cNvSpPr/>
                <p:nvPr/>
              </p:nvSpPr>
              <p:spPr>
                <a:xfrm>
                  <a:off x="362572" y="63777"/>
                  <a:ext cx="352" cy="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409" extrusionOk="0">
                      <a:moveTo>
                        <a:pt x="332" y="81"/>
                      </a:moveTo>
                      <a:lnTo>
                        <a:pt x="328" y="88"/>
                      </a:lnTo>
                      <a:lnTo>
                        <a:pt x="331" y="87"/>
                      </a:lnTo>
                      <a:lnTo>
                        <a:pt x="333" y="98"/>
                      </a:lnTo>
                      <a:lnTo>
                        <a:pt x="339" y="126"/>
                      </a:lnTo>
                      <a:lnTo>
                        <a:pt x="345" y="140"/>
                      </a:lnTo>
                      <a:lnTo>
                        <a:pt x="348" y="160"/>
                      </a:lnTo>
                      <a:lnTo>
                        <a:pt x="346" y="206"/>
                      </a:lnTo>
                      <a:lnTo>
                        <a:pt x="341" y="205"/>
                      </a:lnTo>
                      <a:lnTo>
                        <a:pt x="343" y="215"/>
                      </a:lnTo>
                      <a:lnTo>
                        <a:pt x="345" y="229"/>
                      </a:lnTo>
                      <a:lnTo>
                        <a:pt x="348" y="241"/>
                      </a:lnTo>
                      <a:lnTo>
                        <a:pt x="347" y="248"/>
                      </a:lnTo>
                      <a:lnTo>
                        <a:pt x="345" y="255"/>
                      </a:lnTo>
                      <a:lnTo>
                        <a:pt x="348" y="261"/>
                      </a:lnTo>
                      <a:lnTo>
                        <a:pt x="348" y="267"/>
                      </a:lnTo>
                      <a:lnTo>
                        <a:pt x="348" y="270"/>
                      </a:lnTo>
                      <a:lnTo>
                        <a:pt x="349" y="275"/>
                      </a:lnTo>
                      <a:lnTo>
                        <a:pt x="350" y="277"/>
                      </a:lnTo>
                      <a:lnTo>
                        <a:pt x="344" y="281"/>
                      </a:lnTo>
                      <a:lnTo>
                        <a:pt x="338" y="278"/>
                      </a:lnTo>
                      <a:lnTo>
                        <a:pt x="335" y="278"/>
                      </a:lnTo>
                      <a:lnTo>
                        <a:pt x="328" y="279"/>
                      </a:lnTo>
                      <a:lnTo>
                        <a:pt x="326" y="278"/>
                      </a:lnTo>
                      <a:lnTo>
                        <a:pt x="324" y="277"/>
                      </a:lnTo>
                      <a:lnTo>
                        <a:pt x="323" y="277"/>
                      </a:lnTo>
                      <a:lnTo>
                        <a:pt x="322" y="277"/>
                      </a:lnTo>
                      <a:lnTo>
                        <a:pt x="321" y="278"/>
                      </a:lnTo>
                      <a:lnTo>
                        <a:pt x="319" y="281"/>
                      </a:lnTo>
                      <a:lnTo>
                        <a:pt x="318" y="282"/>
                      </a:lnTo>
                      <a:lnTo>
                        <a:pt x="318" y="284"/>
                      </a:lnTo>
                      <a:lnTo>
                        <a:pt x="318" y="287"/>
                      </a:lnTo>
                      <a:lnTo>
                        <a:pt x="321" y="293"/>
                      </a:lnTo>
                      <a:lnTo>
                        <a:pt x="322" y="295"/>
                      </a:lnTo>
                      <a:lnTo>
                        <a:pt x="323" y="297"/>
                      </a:lnTo>
                      <a:lnTo>
                        <a:pt x="325" y="297"/>
                      </a:lnTo>
                      <a:lnTo>
                        <a:pt x="326" y="299"/>
                      </a:lnTo>
                      <a:lnTo>
                        <a:pt x="328" y="302"/>
                      </a:lnTo>
                      <a:lnTo>
                        <a:pt x="332" y="311"/>
                      </a:lnTo>
                      <a:lnTo>
                        <a:pt x="338" y="318"/>
                      </a:lnTo>
                      <a:lnTo>
                        <a:pt x="338" y="321"/>
                      </a:lnTo>
                      <a:lnTo>
                        <a:pt x="339" y="323"/>
                      </a:lnTo>
                      <a:lnTo>
                        <a:pt x="343" y="326"/>
                      </a:lnTo>
                      <a:lnTo>
                        <a:pt x="345" y="332"/>
                      </a:lnTo>
                      <a:lnTo>
                        <a:pt x="348" y="339"/>
                      </a:lnTo>
                      <a:lnTo>
                        <a:pt x="344" y="342"/>
                      </a:lnTo>
                      <a:lnTo>
                        <a:pt x="342" y="345"/>
                      </a:lnTo>
                      <a:lnTo>
                        <a:pt x="342" y="347"/>
                      </a:lnTo>
                      <a:lnTo>
                        <a:pt x="342" y="352"/>
                      </a:lnTo>
                      <a:lnTo>
                        <a:pt x="345" y="356"/>
                      </a:lnTo>
                      <a:lnTo>
                        <a:pt x="348" y="357"/>
                      </a:lnTo>
                      <a:lnTo>
                        <a:pt x="351" y="361"/>
                      </a:lnTo>
                      <a:lnTo>
                        <a:pt x="352" y="368"/>
                      </a:lnTo>
                      <a:lnTo>
                        <a:pt x="353" y="371"/>
                      </a:lnTo>
                      <a:lnTo>
                        <a:pt x="352" y="373"/>
                      </a:lnTo>
                      <a:lnTo>
                        <a:pt x="347" y="382"/>
                      </a:lnTo>
                      <a:lnTo>
                        <a:pt x="340" y="389"/>
                      </a:lnTo>
                      <a:lnTo>
                        <a:pt x="323" y="401"/>
                      </a:lnTo>
                      <a:lnTo>
                        <a:pt x="315" y="409"/>
                      </a:lnTo>
                      <a:lnTo>
                        <a:pt x="313" y="403"/>
                      </a:lnTo>
                      <a:lnTo>
                        <a:pt x="312" y="403"/>
                      </a:lnTo>
                      <a:lnTo>
                        <a:pt x="311" y="394"/>
                      </a:lnTo>
                      <a:lnTo>
                        <a:pt x="309" y="390"/>
                      </a:lnTo>
                      <a:lnTo>
                        <a:pt x="308" y="389"/>
                      </a:lnTo>
                      <a:lnTo>
                        <a:pt x="306" y="388"/>
                      </a:lnTo>
                      <a:lnTo>
                        <a:pt x="305" y="385"/>
                      </a:lnTo>
                      <a:lnTo>
                        <a:pt x="303" y="384"/>
                      </a:lnTo>
                      <a:lnTo>
                        <a:pt x="299" y="383"/>
                      </a:lnTo>
                      <a:lnTo>
                        <a:pt x="298" y="383"/>
                      </a:lnTo>
                      <a:lnTo>
                        <a:pt x="297" y="382"/>
                      </a:lnTo>
                      <a:lnTo>
                        <a:pt x="295" y="381"/>
                      </a:lnTo>
                      <a:lnTo>
                        <a:pt x="293" y="382"/>
                      </a:lnTo>
                      <a:lnTo>
                        <a:pt x="291" y="382"/>
                      </a:lnTo>
                      <a:lnTo>
                        <a:pt x="290" y="382"/>
                      </a:lnTo>
                      <a:lnTo>
                        <a:pt x="289" y="383"/>
                      </a:lnTo>
                      <a:lnTo>
                        <a:pt x="288" y="383"/>
                      </a:lnTo>
                      <a:lnTo>
                        <a:pt x="286" y="382"/>
                      </a:lnTo>
                      <a:lnTo>
                        <a:pt x="285" y="381"/>
                      </a:lnTo>
                      <a:lnTo>
                        <a:pt x="284" y="381"/>
                      </a:lnTo>
                      <a:lnTo>
                        <a:pt x="283" y="380"/>
                      </a:lnTo>
                      <a:lnTo>
                        <a:pt x="280" y="377"/>
                      </a:lnTo>
                      <a:lnTo>
                        <a:pt x="277" y="367"/>
                      </a:lnTo>
                      <a:lnTo>
                        <a:pt x="274" y="362"/>
                      </a:lnTo>
                      <a:lnTo>
                        <a:pt x="275" y="362"/>
                      </a:lnTo>
                      <a:lnTo>
                        <a:pt x="277" y="361"/>
                      </a:lnTo>
                      <a:lnTo>
                        <a:pt x="276" y="358"/>
                      </a:lnTo>
                      <a:lnTo>
                        <a:pt x="274" y="356"/>
                      </a:lnTo>
                      <a:lnTo>
                        <a:pt x="272" y="355"/>
                      </a:lnTo>
                      <a:lnTo>
                        <a:pt x="269" y="357"/>
                      </a:lnTo>
                      <a:lnTo>
                        <a:pt x="267" y="356"/>
                      </a:lnTo>
                      <a:lnTo>
                        <a:pt x="266" y="355"/>
                      </a:lnTo>
                      <a:lnTo>
                        <a:pt x="264" y="355"/>
                      </a:lnTo>
                      <a:lnTo>
                        <a:pt x="260" y="353"/>
                      </a:lnTo>
                      <a:lnTo>
                        <a:pt x="258" y="353"/>
                      </a:lnTo>
                      <a:lnTo>
                        <a:pt x="256" y="352"/>
                      </a:lnTo>
                      <a:lnTo>
                        <a:pt x="254" y="351"/>
                      </a:lnTo>
                      <a:lnTo>
                        <a:pt x="252" y="348"/>
                      </a:lnTo>
                      <a:lnTo>
                        <a:pt x="251" y="347"/>
                      </a:lnTo>
                      <a:lnTo>
                        <a:pt x="249" y="345"/>
                      </a:lnTo>
                      <a:lnTo>
                        <a:pt x="246" y="344"/>
                      </a:lnTo>
                      <a:lnTo>
                        <a:pt x="245" y="343"/>
                      </a:lnTo>
                      <a:lnTo>
                        <a:pt x="244" y="343"/>
                      </a:lnTo>
                      <a:lnTo>
                        <a:pt x="245" y="343"/>
                      </a:lnTo>
                      <a:lnTo>
                        <a:pt x="246" y="341"/>
                      </a:lnTo>
                      <a:lnTo>
                        <a:pt x="246" y="339"/>
                      </a:lnTo>
                      <a:lnTo>
                        <a:pt x="247" y="338"/>
                      </a:lnTo>
                      <a:lnTo>
                        <a:pt x="245" y="337"/>
                      </a:lnTo>
                      <a:lnTo>
                        <a:pt x="244" y="338"/>
                      </a:lnTo>
                      <a:lnTo>
                        <a:pt x="243" y="338"/>
                      </a:lnTo>
                      <a:lnTo>
                        <a:pt x="242" y="338"/>
                      </a:lnTo>
                      <a:lnTo>
                        <a:pt x="242" y="337"/>
                      </a:lnTo>
                      <a:lnTo>
                        <a:pt x="242" y="335"/>
                      </a:lnTo>
                      <a:lnTo>
                        <a:pt x="242" y="334"/>
                      </a:lnTo>
                      <a:lnTo>
                        <a:pt x="241" y="333"/>
                      </a:lnTo>
                      <a:lnTo>
                        <a:pt x="240" y="334"/>
                      </a:lnTo>
                      <a:lnTo>
                        <a:pt x="241" y="329"/>
                      </a:lnTo>
                      <a:lnTo>
                        <a:pt x="241" y="328"/>
                      </a:lnTo>
                      <a:lnTo>
                        <a:pt x="240" y="325"/>
                      </a:lnTo>
                      <a:lnTo>
                        <a:pt x="239" y="325"/>
                      </a:lnTo>
                      <a:lnTo>
                        <a:pt x="238" y="324"/>
                      </a:lnTo>
                      <a:lnTo>
                        <a:pt x="238" y="323"/>
                      </a:lnTo>
                      <a:lnTo>
                        <a:pt x="238" y="322"/>
                      </a:lnTo>
                      <a:lnTo>
                        <a:pt x="238" y="319"/>
                      </a:lnTo>
                      <a:lnTo>
                        <a:pt x="239" y="318"/>
                      </a:lnTo>
                      <a:lnTo>
                        <a:pt x="239" y="319"/>
                      </a:lnTo>
                      <a:lnTo>
                        <a:pt x="240" y="318"/>
                      </a:lnTo>
                      <a:lnTo>
                        <a:pt x="240" y="317"/>
                      </a:lnTo>
                      <a:lnTo>
                        <a:pt x="240" y="314"/>
                      </a:lnTo>
                      <a:lnTo>
                        <a:pt x="239" y="314"/>
                      </a:lnTo>
                      <a:lnTo>
                        <a:pt x="239" y="312"/>
                      </a:lnTo>
                      <a:lnTo>
                        <a:pt x="239" y="311"/>
                      </a:lnTo>
                      <a:lnTo>
                        <a:pt x="239" y="309"/>
                      </a:lnTo>
                      <a:lnTo>
                        <a:pt x="239" y="308"/>
                      </a:lnTo>
                      <a:lnTo>
                        <a:pt x="241" y="308"/>
                      </a:lnTo>
                      <a:lnTo>
                        <a:pt x="241" y="307"/>
                      </a:lnTo>
                      <a:lnTo>
                        <a:pt x="240" y="306"/>
                      </a:lnTo>
                      <a:lnTo>
                        <a:pt x="238" y="306"/>
                      </a:lnTo>
                      <a:lnTo>
                        <a:pt x="237" y="304"/>
                      </a:lnTo>
                      <a:lnTo>
                        <a:pt x="236" y="304"/>
                      </a:lnTo>
                      <a:lnTo>
                        <a:pt x="233" y="303"/>
                      </a:lnTo>
                      <a:lnTo>
                        <a:pt x="229" y="302"/>
                      </a:lnTo>
                      <a:lnTo>
                        <a:pt x="227" y="303"/>
                      </a:lnTo>
                      <a:lnTo>
                        <a:pt x="226" y="304"/>
                      </a:lnTo>
                      <a:lnTo>
                        <a:pt x="226" y="305"/>
                      </a:lnTo>
                      <a:lnTo>
                        <a:pt x="221" y="304"/>
                      </a:lnTo>
                      <a:lnTo>
                        <a:pt x="220" y="303"/>
                      </a:lnTo>
                      <a:lnTo>
                        <a:pt x="221" y="303"/>
                      </a:lnTo>
                      <a:lnTo>
                        <a:pt x="221" y="302"/>
                      </a:lnTo>
                      <a:lnTo>
                        <a:pt x="220" y="302"/>
                      </a:lnTo>
                      <a:lnTo>
                        <a:pt x="220" y="301"/>
                      </a:lnTo>
                      <a:lnTo>
                        <a:pt x="220" y="300"/>
                      </a:lnTo>
                      <a:lnTo>
                        <a:pt x="219" y="300"/>
                      </a:lnTo>
                      <a:lnTo>
                        <a:pt x="218" y="300"/>
                      </a:lnTo>
                      <a:lnTo>
                        <a:pt x="216" y="300"/>
                      </a:lnTo>
                      <a:lnTo>
                        <a:pt x="216" y="301"/>
                      </a:lnTo>
                      <a:lnTo>
                        <a:pt x="215" y="300"/>
                      </a:lnTo>
                      <a:lnTo>
                        <a:pt x="215" y="301"/>
                      </a:lnTo>
                      <a:lnTo>
                        <a:pt x="216" y="302"/>
                      </a:lnTo>
                      <a:lnTo>
                        <a:pt x="215" y="302"/>
                      </a:lnTo>
                      <a:lnTo>
                        <a:pt x="215" y="301"/>
                      </a:lnTo>
                      <a:lnTo>
                        <a:pt x="214" y="301"/>
                      </a:lnTo>
                      <a:lnTo>
                        <a:pt x="213" y="301"/>
                      </a:lnTo>
                      <a:lnTo>
                        <a:pt x="214" y="300"/>
                      </a:lnTo>
                      <a:lnTo>
                        <a:pt x="213" y="300"/>
                      </a:lnTo>
                      <a:lnTo>
                        <a:pt x="213" y="299"/>
                      </a:lnTo>
                      <a:lnTo>
                        <a:pt x="212" y="300"/>
                      </a:lnTo>
                      <a:lnTo>
                        <a:pt x="213" y="299"/>
                      </a:lnTo>
                      <a:lnTo>
                        <a:pt x="212" y="299"/>
                      </a:lnTo>
                      <a:lnTo>
                        <a:pt x="211" y="298"/>
                      </a:lnTo>
                      <a:lnTo>
                        <a:pt x="209" y="298"/>
                      </a:lnTo>
                      <a:lnTo>
                        <a:pt x="209" y="296"/>
                      </a:lnTo>
                      <a:lnTo>
                        <a:pt x="208" y="295"/>
                      </a:lnTo>
                      <a:lnTo>
                        <a:pt x="207" y="294"/>
                      </a:lnTo>
                      <a:lnTo>
                        <a:pt x="206" y="294"/>
                      </a:lnTo>
                      <a:lnTo>
                        <a:pt x="206" y="293"/>
                      </a:lnTo>
                      <a:lnTo>
                        <a:pt x="205" y="294"/>
                      </a:lnTo>
                      <a:lnTo>
                        <a:pt x="205" y="293"/>
                      </a:lnTo>
                      <a:lnTo>
                        <a:pt x="204" y="292"/>
                      </a:lnTo>
                      <a:lnTo>
                        <a:pt x="204" y="291"/>
                      </a:lnTo>
                      <a:lnTo>
                        <a:pt x="203" y="290"/>
                      </a:lnTo>
                      <a:lnTo>
                        <a:pt x="203" y="289"/>
                      </a:lnTo>
                      <a:lnTo>
                        <a:pt x="202" y="289"/>
                      </a:lnTo>
                      <a:lnTo>
                        <a:pt x="202" y="288"/>
                      </a:lnTo>
                      <a:lnTo>
                        <a:pt x="202" y="287"/>
                      </a:lnTo>
                      <a:lnTo>
                        <a:pt x="201" y="287"/>
                      </a:lnTo>
                      <a:lnTo>
                        <a:pt x="201" y="285"/>
                      </a:lnTo>
                      <a:lnTo>
                        <a:pt x="200" y="283"/>
                      </a:lnTo>
                      <a:lnTo>
                        <a:pt x="199" y="283"/>
                      </a:lnTo>
                      <a:lnTo>
                        <a:pt x="198" y="281"/>
                      </a:lnTo>
                      <a:lnTo>
                        <a:pt x="197" y="279"/>
                      </a:lnTo>
                      <a:lnTo>
                        <a:pt x="196" y="278"/>
                      </a:lnTo>
                      <a:lnTo>
                        <a:pt x="195" y="277"/>
                      </a:lnTo>
                      <a:lnTo>
                        <a:pt x="194" y="277"/>
                      </a:lnTo>
                      <a:lnTo>
                        <a:pt x="194" y="275"/>
                      </a:lnTo>
                      <a:lnTo>
                        <a:pt x="194" y="274"/>
                      </a:lnTo>
                      <a:lnTo>
                        <a:pt x="194" y="273"/>
                      </a:lnTo>
                      <a:lnTo>
                        <a:pt x="192" y="272"/>
                      </a:lnTo>
                      <a:lnTo>
                        <a:pt x="191" y="271"/>
                      </a:lnTo>
                      <a:lnTo>
                        <a:pt x="188" y="271"/>
                      </a:lnTo>
                      <a:lnTo>
                        <a:pt x="184" y="268"/>
                      </a:lnTo>
                      <a:lnTo>
                        <a:pt x="181" y="268"/>
                      </a:lnTo>
                      <a:lnTo>
                        <a:pt x="181" y="267"/>
                      </a:lnTo>
                      <a:lnTo>
                        <a:pt x="181" y="266"/>
                      </a:lnTo>
                      <a:lnTo>
                        <a:pt x="180" y="264"/>
                      </a:lnTo>
                      <a:lnTo>
                        <a:pt x="179" y="263"/>
                      </a:lnTo>
                      <a:lnTo>
                        <a:pt x="179" y="260"/>
                      </a:lnTo>
                      <a:lnTo>
                        <a:pt x="178" y="260"/>
                      </a:lnTo>
                      <a:lnTo>
                        <a:pt x="178" y="259"/>
                      </a:lnTo>
                      <a:lnTo>
                        <a:pt x="177" y="257"/>
                      </a:lnTo>
                      <a:lnTo>
                        <a:pt x="174" y="255"/>
                      </a:lnTo>
                      <a:lnTo>
                        <a:pt x="172" y="253"/>
                      </a:lnTo>
                      <a:lnTo>
                        <a:pt x="171" y="252"/>
                      </a:lnTo>
                      <a:lnTo>
                        <a:pt x="170" y="251"/>
                      </a:lnTo>
                      <a:lnTo>
                        <a:pt x="170" y="250"/>
                      </a:lnTo>
                      <a:lnTo>
                        <a:pt x="169" y="249"/>
                      </a:lnTo>
                      <a:lnTo>
                        <a:pt x="168" y="248"/>
                      </a:lnTo>
                      <a:lnTo>
                        <a:pt x="168" y="243"/>
                      </a:lnTo>
                      <a:lnTo>
                        <a:pt x="164" y="241"/>
                      </a:lnTo>
                      <a:lnTo>
                        <a:pt x="163" y="240"/>
                      </a:lnTo>
                      <a:lnTo>
                        <a:pt x="161" y="237"/>
                      </a:lnTo>
                      <a:lnTo>
                        <a:pt x="160" y="235"/>
                      </a:lnTo>
                      <a:lnTo>
                        <a:pt x="157" y="235"/>
                      </a:lnTo>
                      <a:lnTo>
                        <a:pt x="156" y="234"/>
                      </a:lnTo>
                      <a:lnTo>
                        <a:pt x="157" y="233"/>
                      </a:lnTo>
                      <a:lnTo>
                        <a:pt x="156" y="230"/>
                      </a:lnTo>
                      <a:lnTo>
                        <a:pt x="156" y="228"/>
                      </a:lnTo>
                      <a:lnTo>
                        <a:pt x="155" y="228"/>
                      </a:lnTo>
                      <a:lnTo>
                        <a:pt x="156" y="226"/>
                      </a:lnTo>
                      <a:lnTo>
                        <a:pt x="157" y="225"/>
                      </a:lnTo>
                      <a:lnTo>
                        <a:pt x="156" y="222"/>
                      </a:lnTo>
                      <a:lnTo>
                        <a:pt x="155" y="222"/>
                      </a:lnTo>
                      <a:lnTo>
                        <a:pt x="155" y="221"/>
                      </a:lnTo>
                      <a:lnTo>
                        <a:pt x="153" y="221"/>
                      </a:lnTo>
                      <a:lnTo>
                        <a:pt x="154" y="217"/>
                      </a:lnTo>
                      <a:lnTo>
                        <a:pt x="154" y="214"/>
                      </a:lnTo>
                      <a:lnTo>
                        <a:pt x="153" y="212"/>
                      </a:lnTo>
                      <a:lnTo>
                        <a:pt x="152" y="211"/>
                      </a:lnTo>
                      <a:lnTo>
                        <a:pt x="150" y="211"/>
                      </a:lnTo>
                      <a:lnTo>
                        <a:pt x="148" y="212"/>
                      </a:lnTo>
                      <a:lnTo>
                        <a:pt x="147" y="213"/>
                      </a:lnTo>
                      <a:lnTo>
                        <a:pt x="146" y="212"/>
                      </a:lnTo>
                      <a:lnTo>
                        <a:pt x="144" y="211"/>
                      </a:lnTo>
                      <a:lnTo>
                        <a:pt x="144" y="210"/>
                      </a:lnTo>
                      <a:lnTo>
                        <a:pt x="143" y="208"/>
                      </a:lnTo>
                      <a:lnTo>
                        <a:pt x="145" y="203"/>
                      </a:lnTo>
                      <a:lnTo>
                        <a:pt x="145" y="200"/>
                      </a:lnTo>
                      <a:lnTo>
                        <a:pt x="144" y="200"/>
                      </a:lnTo>
                      <a:lnTo>
                        <a:pt x="143" y="199"/>
                      </a:lnTo>
                      <a:lnTo>
                        <a:pt x="142" y="196"/>
                      </a:lnTo>
                      <a:lnTo>
                        <a:pt x="141" y="195"/>
                      </a:lnTo>
                      <a:lnTo>
                        <a:pt x="140" y="194"/>
                      </a:lnTo>
                      <a:lnTo>
                        <a:pt x="139" y="192"/>
                      </a:lnTo>
                      <a:lnTo>
                        <a:pt x="138" y="192"/>
                      </a:lnTo>
                      <a:lnTo>
                        <a:pt x="136" y="188"/>
                      </a:lnTo>
                      <a:lnTo>
                        <a:pt x="136" y="187"/>
                      </a:lnTo>
                      <a:lnTo>
                        <a:pt x="135" y="187"/>
                      </a:lnTo>
                      <a:lnTo>
                        <a:pt x="133" y="181"/>
                      </a:lnTo>
                      <a:lnTo>
                        <a:pt x="130" y="178"/>
                      </a:lnTo>
                      <a:lnTo>
                        <a:pt x="130" y="175"/>
                      </a:lnTo>
                      <a:lnTo>
                        <a:pt x="129" y="174"/>
                      </a:lnTo>
                      <a:lnTo>
                        <a:pt x="128" y="174"/>
                      </a:lnTo>
                      <a:lnTo>
                        <a:pt x="128" y="173"/>
                      </a:lnTo>
                      <a:lnTo>
                        <a:pt x="127" y="174"/>
                      </a:lnTo>
                      <a:lnTo>
                        <a:pt x="126" y="173"/>
                      </a:lnTo>
                      <a:lnTo>
                        <a:pt x="126" y="165"/>
                      </a:lnTo>
                      <a:lnTo>
                        <a:pt x="125" y="163"/>
                      </a:lnTo>
                      <a:lnTo>
                        <a:pt x="125" y="157"/>
                      </a:lnTo>
                      <a:lnTo>
                        <a:pt x="124" y="153"/>
                      </a:lnTo>
                      <a:lnTo>
                        <a:pt x="122" y="151"/>
                      </a:lnTo>
                      <a:lnTo>
                        <a:pt x="121" y="150"/>
                      </a:lnTo>
                      <a:lnTo>
                        <a:pt x="120" y="150"/>
                      </a:lnTo>
                      <a:lnTo>
                        <a:pt x="119" y="150"/>
                      </a:lnTo>
                      <a:lnTo>
                        <a:pt x="120" y="146"/>
                      </a:lnTo>
                      <a:lnTo>
                        <a:pt x="120" y="142"/>
                      </a:lnTo>
                      <a:lnTo>
                        <a:pt x="118" y="138"/>
                      </a:lnTo>
                      <a:lnTo>
                        <a:pt x="113" y="133"/>
                      </a:lnTo>
                      <a:lnTo>
                        <a:pt x="108" y="124"/>
                      </a:lnTo>
                      <a:lnTo>
                        <a:pt x="107" y="122"/>
                      </a:lnTo>
                      <a:lnTo>
                        <a:pt x="106" y="118"/>
                      </a:lnTo>
                      <a:lnTo>
                        <a:pt x="105" y="114"/>
                      </a:lnTo>
                      <a:lnTo>
                        <a:pt x="106" y="113"/>
                      </a:lnTo>
                      <a:lnTo>
                        <a:pt x="107" y="110"/>
                      </a:lnTo>
                      <a:lnTo>
                        <a:pt x="107" y="105"/>
                      </a:lnTo>
                      <a:lnTo>
                        <a:pt x="107" y="102"/>
                      </a:lnTo>
                      <a:lnTo>
                        <a:pt x="106" y="99"/>
                      </a:lnTo>
                      <a:lnTo>
                        <a:pt x="106" y="98"/>
                      </a:lnTo>
                      <a:lnTo>
                        <a:pt x="106" y="99"/>
                      </a:lnTo>
                      <a:lnTo>
                        <a:pt x="109" y="97"/>
                      </a:lnTo>
                      <a:lnTo>
                        <a:pt x="110" y="97"/>
                      </a:lnTo>
                      <a:lnTo>
                        <a:pt x="110" y="95"/>
                      </a:lnTo>
                      <a:lnTo>
                        <a:pt x="110" y="93"/>
                      </a:lnTo>
                      <a:lnTo>
                        <a:pt x="109" y="91"/>
                      </a:lnTo>
                      <a:lnTo>
                        <a:pt x="108" y="91"/>
                      </a:lnTo>
                      <a:lnTo>
                        <a:pt x="108" y="90"/>
                      </a:lnTo>
                      <a:lnTo>
                        <a:pt x="106" y="90"/>
                      </a:lnTo>
                      <a:lnTo>
                        <a:pt x="102" y="88"/>
                      </a:lnTo>
                      <a:lnTo>
                        <a:pt x="101" y="87"/>
                      </a:lnTo>
                      <a:lnTo>
                        <a:pt x="100" y="87"/>
                      </a:lnTo>
                      <a:lnTo>
                        <a:pt x="97" y="86"/>
                      </a:lnTo>
                      <a:lnTo>
                        <a:pt x="92" y="85"/>
                      </a:lnTo>
                      <a:lnTo>
                        <a:pt x="89" y="84"/>
                      </a:lnTo>
                      <a:lnTo>
                        <a:pt x="88" y="84"/>
                      </a:lnTo>
                      <a:lnTo>
                        <a:pt x="83" y="83"/>
                      </a:lnTo>
                      <a:lnTo>
                        <a:pt x="82" y="81"/>
                      </a:lnTo>
                      <a:lnTo>
                        <a:pt x="79" y="81"/>
                      </a:lnTo>
                      <a:lnTo>
                        <a:pt x="78" y="80"/>
                      </a:lnTo>
                      <a:lnTo>
                        <a:pt x="79" y="78"/>
                      </a:lnTo>
                      <a:lnTo>
                        <a:pt x="79" y="77"/>
                      </a:lnTo>
                      <a:lnTo>
                        <a:pt x="79" y="75"/>
                      </a:lnTo>
                      <a:lnTo>
                        <a:pt x="79" y="73"/>
                      </a:lnTo>
                      <a:lnTo>
                        <a:pt x="78" y="71"/>
                      </a:lnTo>
                      <a:lnTo>
                        <a:pt x="76" y="69"/>
                      </a:lnTo>
                      <a:lnTo>
                        <a:pt x="75" y="69"/>
                      </a:lnTo>
                      <a:lnTo>
                        <a:pt x="71" y="67"/>
                      </a:lnTo>
                      <a:lnTo>
                        <a:pt x="70" y="66"/>
                      </a:lnTo>
                      <a:lnTo>
                        <a:pt x="69" y="66"/>
                      </a:lnTo>
                      <a:lnTo>
                        <a:pt x="68" y="65"/>
                      </a:lnTo>
                      <a:lnTo>
                        <a:pt x="66" y="64"/>
                      </a:lnTo>
                      <a:lnTo>
                        <a:pt x="66" y="65"/>
                      </a:lnTo>
                      <a:lnTo>
                        <a:pt x="65" y="65"/>
                      </a:lnTo>
                      <a:lnTo>
                        <a:pt x="65" y="64"/>
                      </a:lnTo>
                      <a:lnTo>
                        <a:pt x="64" y="64"/>
                      </a:lnTo>
                      <a:lnTo>
                        <a:pt x="63" y="64"/>
                      </a:lnTo>
                      <a:lnTo>
                        <a:pt x="61" y="64"/>
                      </a:lnTo>
                      <a:lnTo>
                        <a:pt x="60" y="65"/>
                      </a:lnTo>
                      <a:lnTo>
                        <a:pt x="59" y="66"/>
                      </a:lnTo>
                      <a:lnTo>
                        <a:pt x="57" y="65"/>
                      </a:lnTo>
                      <a:lnTo>
                        <a:pt x="54" y="67"/>
                      </a:lnTo>
                      <a:lnTo>
                        <a:pt x="54" y="69"/>
                      </a:lnTo>
                      <a:lnTo>
                        <a:pt x="52" y="71"/>
                      </a:lnTo>
                      <a:lnTo>
                        <a:pt x="50" y="70"/>
                      </a:lnTo>
                      <a:lnTo>
                        <a:pt x="48" y="69"/>
                      </a:lnTo>
                      <a:lnTo>
                        <a:pt x="46" y="68"/>
                      </a:lnTo>
                      <a:lnTo>
                        <a:pt x="44" y="67"/>
                      </a:lnTo>
                      <a:lnTo>
                        <a:pt x="43" y="66"/>
                      </a:lnTo>
                      <a:lnTo>
                        <a:pt x="42" y="65"/>
                      </a:lnTo>
                      <a:lnTo>
                        <a:pt x="42" y="64"/>
                      </a:lnTo>
                      <a:lnTo>
                        <a:pt x="39" y="63"/>
                      </a:lnTo>
                      <a:lnTo>
                        <a:pt x="36" y="61"/>
                      </a:lnTo>
                      <a:lnTo>
                        <a:pt x="35" y="61"/>
                      </a:lnTo>
                      <a:lnTo>
                        <a:pt x="35" y="60"/>
                      </a:lnTo>
                      <a:lnTo>
                        <a:pt x="35" y="59"/>
                      </a:lnTo>
                      <a:lnTo>
                        <a:pt x="33" y="59"/>
                      </a:lnTo>
                      <a:lnTo>
                        <a:pt x="32" y="58"/>
                      </a:lnTo>
                      <a:lnTo>
                        <a:pt x="32" y="57"/>
                      </a:lnTo>
                      <a:lnTo>
                        <a:pt x="31" y="57"/>
                      </a:lnTo>
                      <a:lnTo>
                        <a:pt x="30" y="56"/>
                      </a:lnTo>
                      <a:lnTo>
                        <a:pt x="30" y="55"/>
                      </a:lnTo>
                      <a:lnTo>
                        <a:pt x="28" y="54"/>
                      </a:lnTo>
                      <a:lnTo>
                        <a:pt x="27" y="53"/>
                      </a:lnTo>
                      <a:lnTo>
                        <a:pt x="25" y="53"/>
                      </a:lnTo>
                      <a:lnTo>
                        <a:pt x="23" y="53"/>
                      </a:lnTo>
                      <a:lnTo>
                        <a:pt x="22" y="53"/>
                      </a:lnTo>
                      <a:lnTo>
                        <a:pt x="20" y="51"/>
                      </a:lnTo>
                      <a:lnTo>
                        <a:pt x="19" y="49"/>
                      </a:lnTo>
                      <a:lnTo>
                        <a:pt x="18" y="49"/>
                      </a:lnTo>
                      <a:lnTo>
                        <a:pt x="17" y="49"/>
                      </a:lnTo>
                      <a:lnTo>
                        <a:pt x="16" y="49"/>
                      </a:lnTo>
                      <a:lnTo>
                        <a:pt x="15" y="51"/>
                      </a:lnTo>
                      <a:lnTo>
                        <a:pt x="15" y="52"/>
                      </a:lnTo>
                      <a:lnTo>
                        <a:pt x="15" y="53"/>
                      </a:lnTo>
                      <a:lnTo>
                        <a:pt x="12" y="52"/>
                      </a:lnTo>
                      <a:lnTo>
                        <a:pt x="11" y="50"/>
                      </a:lnTo>
                      <a:lnTo>
                        <a:pt x="5" y="44"/>
                      </a:lnTo>
                      <a:lnTo>
                        <a:pt x="3" y="43"/>
                      </a:lnTo>
                      <a:lnTo>
                        <a:pt x="0" y="40"/>
                      </a:lnTo>
                      <a:lnTo>
                        <a:pt x="2" y="39"/>
                      </a:lnTo>
                      <a:lnTo>
                        <a:pt x="2" y="37"/>
                      </a:lnTo>
                      <a:lnTo>
                        <a:pt x="1" y="25"/>
                      </a:lnTo>
                      <a:lnTo>
                        <a:pt x="3" y="24"/>
                      </a:lnTo>
                      <a:lnTo>
                        <a:pt x="4" y="25"/>
                      </a:lnTo>
                      <a:lnTo>
                        <a:pt x="4" y="17"/>
                      </a:lnTo>
                      <a:lnTo>
                        <a:pt x="9" y="9"/>
                      </a:lnTo>
                      <a:lnTo>
                        <a:pt x="16" y="0"/>
                      </a:lnTo>
                      <a:lnTo>
                        <a:pt x="23" y="8"/>
                      </a:lnTo>
                      <a:lnTo>
                        <a:pt x="94" y="35"/>
                      </a:lnTo>
                      <a:lnTo>
                        <a:pt x="192" y="72"/>
                      </a:lnTo>
                      <a:lnTo>
                        <a:pt x="199" y="75"/>
                      </a:lnTo>
                      <a:lnTo>
                        <a:pt x="201" y="75"/>
                      </a:lnTo>
                      <a:lnTo>
                        <a:pt x="215" y="81"/>
                      </a:lnTo>
                      <a:lnTo>
                        <a:pt x="247" y="81"/>
                      </a:lnTo>
                      <a:lnTo>
                        <a:pt x="323" y="81"/>
                      </a:lnTo>
                      <a:lnTo>
                        <a:pt x="332" y="81"/>
                      </a:lnTo>
                      <a:close/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362572" y="63777"/>
                  <a:ext cx="352" cy="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409" extrusionOk="0">
                      <a:moveTo>
                        <a:pt x="332" y="81"/>
                      </a:moveTo>
                      <a:lnTo>
                        <a:pt x="328" y="88"/>
                      </a:lnTo>
                      <a:lnTo>
                        <a:pt x="331" y="87"/>
                      </a:lnTo>
                      <a:lnTo>
                        <a:pt x="333" y="98"/>
                      </a:lnTo>
                      <a:lnTo>
                        <a:pt x="339" y="126"/>
                      </a:lnTo>
                      <a:lnTo>
                        <a:pt x="345" y="140"/>
                      </a:lnTo>
                      <a:lnTo>
                        <a:pt x="348" y="160"/>
                      </a:lnTo>
                      <a:lnTo>
                        <a:pt x="346" y="206"/>
                      </a:lnTo>
                      <a:lnTo>
                        <a:pt x="341" y="205"/>
                      </a:lnTo>
                      <a:lnTo>
                        <a:pt x="343" y="215"/>
                      </a:lnTo>
                      <a:lnTo>
                        <a:pt x="345" y="229"/>
                      </a:lnTo>
                      <a:lnTo>
                        <a:pt x="348" y="241"/>
                      </a:lnTo>
                      <a:lnTo>
                        <a:pt x="347" y="248"/>
                      </a:lnTo>
                      <a:lnTo>
                        <a:pt x="345" y="255"/>
                      </a:lnTo>
                      <a:lnTo>
                        <a:pt x="348" y="261"/>
                      </a:lnTo>
                      <a:lnTo>
                        <a:pt x="348" y="267"/>
                      </a:lnTo>
                      <a:lnTo>
                        <a:pt x="348" y="270"/>
                      </a:lnTo>
                      <a:lnTo>
                        <a:pt x="349" y="275"/>
                      </a:lnTo>
                      <a:lnTo>
                        <a:pt x="350" y="277"/>
                      </a:lnTo>
                      <a:lnTo>
                        <a:pt x="344" y="281"/>
                      </a:lnTo>
                      <a:lnTo>
                        <a:pt x="338" y="278"/>
                      </a:lnTo>
                      <a:lnTo>
                        <a:pt x="335" y="278"/>
                      </a:lnTo>
                      <a:lnTo>
                        <a:pt x="328" y="279"/>
                      </a:lnTo>
                      <a:lnTo>
                        <a:pt x="326" y="278"/>
                      </a:lnTo>
                      <a:lnTo>
                        <a:pt x="324" y="277"/>
                      </a:lnTo>
                      <a:lnTo>
                        <a:pt x="323" y="277"/>
                      </a:lnTo>
                      <a:lnTo>
                        <a:pt x="322" y="277"/>
                      </a:lnTo>
                      <a:lnTo>
                        <a:pt x="321" y="278"/>
                      </a:lnTo>
                      <a:lnTo>
                        <a:pt x="319" y="281"/>
                      </a:lnTo>
                      <a:lnTo>
                        <a:pt x="318" y="282"/>
                      </a:lnTo>
                      <a:lnTo>
                        <a:pt x="318" y="284"/>
                      </a:lnTo>
                      <a:lnTo>
                        <a:pt x="318" y="287"/>
                      </a:lnTo>
                      <a:lnTo>
                        <a:pt x="321" y="293"/>
                      </a:lnTo>
                      <a:lnTo>
                        <a:pt x="322" y="295"/>
                      </a:lnTo>
                      <a:lnTo>
                        <a:pt x="323" y="297"/>
                      </a:lnTo>
                      <a:lnTo>
                        <a:pt x="325" y="297"/>
                      </a:lnTo>
                      <a:lnTo>
                        <a:pt x="326" y="299"/>
                      </a:lnTo>
                      <a:lnTo>
                        <a:pt x="328" y="302"/>
                      </a:lnTo>
                      <a:lnTo>
                        <a:pt x="332" y="311"/>
                      </a:lnTo>
                      <a:lnTo>
                        <a:pt x="338" y="318"/>
                      </a:lnTo>
                      <a:lnTo>
                        <a:pt x="338" y="321"/>
                      </a:lnTo>
                      <a:lnTo>
                        <a:pt x="339" y="323"/>
                      </a:lnTo>
                      <a:lnTo>
                        <a:pt x="343" y="326"/>
                      </a:lnTo>
                      <a:lnTo>
                        <a:pt x="345" y="332"/>
                      </a:lnTo>
                      <a:lnTo>
                        <a:pt x="348" y="339"/>
                      </a:lnTo>
                      <a:lnTo>
                        <a:pt x="344" y="342"/>
                      </a:lnTo>
                      <a:lnTo>
                        <a:pt x="342" y="345"/>
                      </a:lnTo>
                      <a:lnTo>
                        <a:pt x="342" y="347"/>
                      </a:lnTo>
                      <a:lnTo>
                        <a:pt x="342" y="352"/>
                      </a:lnTo>
                      <a:lnTo>
                        <a:pt x="345" y="356"/>
                      </a:lnTo>
                      <a:lnTo>
                        <a:pt x="348" y="357"/>
                      </a:lnTo>
                      <a:lnTo>
                        <a:pt x="351" y="361"/>
                      </a:lnTo>
                      <a:lnTo>
                        <a:pt x="352" y="368"/>
                      </a:lnTo>
                      <a:lnTo>
                        <a:pt x="353" y="371"/>
                      </a:lnTo>
                      <a:lnTo>
                        <a:pt x="352" y="373"/>
                      </a:lnTo>
                      <a:lnTo>
                        <a:pt x="347" y="382"/>
                      </a:lnTo>
                      <a:lnTo>
                        <a:pt x="340" y="389"/>
                      </a:lnTo>
                      <a:lnTo>
                        <a:pt x="323" y="401"/>
                      </a:lnTo>
                      <a:lnTo>
                        <a:pt x="315" y="409"/>
                      </a:lnTo>
                      <a:lnTo>
                        <a:pt x="313" y="403"/>
                      </a:lnTo>
                      <a:lnTo>
                        <a:pt x="312" y="403"/>
                      </a:lnTo>
                      <a:lnTo>
                        <a:pt x="311" y="394"/>
                      </a:lnTo>
                      <a:lnTo>
                        <a:pt x="309" y="390"/>
                      </a:lnTo>
                      <a:lnTo>
                        <a:pt x="308" y="389"/>
                      </a:lnTo>
                      <a:lnTo>
                        <a:pt x="306" y="388"/>
                      </a:lnTo>
                      <a:lnTo>
                        <a:pt x="305" y="385"/>
                      </a:lnTo>
                      <a:lnTo>
                        <a:pt x="303" y="384"/>
                      </a:lnTo>
                      <a:lnTo>
                        <a:pt x="299" y="383"/>
                      </a:lnTo>
                      <a:lnTo>
                        <a:pt x="298" y="383"/>
                      </a:lnTo>
                      <a:lnTo>
                        <a:pt x="297" y="382"/>
                      </a:lnTo>
                      <a:lnTo>
                        <a:pt x="295" y="381"/>
                      </a:lnTo>
                      <a:lnTo>
                        <a:pt x="293" y="382"/>
                      </a:lnTo>
                      <a:lnTo>
                        <a:pt x="291" y="382"/>
                      </a:lnTo>
                      <a:lnTo>
                        <a:pt x="290" y="382"/>
                      </a:lnTo>
                      <a:lnTo>
                        <a:pt x="289" y="383"/>
                      </a:lnTo>
                      <a:lnTo>
                        <a:pt x="288" y="383"/>
                      </a:lnTo>
                      <a:lnTo>
                        <a:pt x="286" y="382"/>
                      </a:lnTo>
                      <a:lnTo>
                        <a:pt x="285" y="381"/>
                      </a:lnTo>
                      <a:lnTo>
                        <a:pt x="284" y="381"/>
                      </a:lnTo>
                      <a:lnTo>
                        <a:pt x="283" y="380"/>
                      </a:lnTo>
                      <a:lnTo>
                        <a:pt x="280" y="377"/>
                      </a:lnTo>
                      <a:lnTo>
                        <a:pt x="277" y="367"/>
                      </a:lnTo>
                      <a:lnTo>
                        <a:pt x="274" y="362"/>
                      </a:lnTo>
                      <a:lnTo>
                        <a:pt x="275" y="362"/>
                      </a:lnTo>
                      <a:lnTo>
                        <a:pt x="277" y="361"/>
                      </a:lnTo>
                      <a:lnTo>
                        <a:pt x="276" y="358"/>
                      </a:lnTo>
                      <a:lnTo>
                        <a:pt x="274" y="356"/>
                      </a:lnTo>
                      <a:lnTo>
                        <a:pt x="272" y="355"/>
                      </a:lnTo>
                      <a:lnTo>
                        <a:pt x="269" y="357"/>
                      </a:lnTo>
                      <a:lnTo>
                        <a:pt x="267" y="356"/>
                      </a:lnTo>
                      <a:lnTo>
                        <a:pt x="266" y="355"/>
                      </a:lnTo>
                      <a:lnTo>
                        <a:pt x="264" y="355"/>
                      </a:lnTo>
                      <a:lnTo>
                        <a:pt x="260" y="353"/>
                      </a:lnTo>
                      <a:lnTo>
                        <a:pt x="258" y="353"/>
                      </a:lnTo>
                      <a:lnTo>
                        <a:pt x="256" y="352"/>
                      </a:lnTo>
                      <a:lnTo>
                        <a:pt x="254" y="351"/>
                      </a:lnTo>
                      <a:lnTo>
                        <a:pt x="252" y="348"/>
                      </a:lnTo>
                      <a:lnTo>
                        <a:pt x="251" y="347"/>
                      </a:lnTo>
                      <a:lnTo>
                        <a:pt x="249" y="345"/>
                      </a:lnTo>
                      <a:lnTo>
                        <a:pt x="246" y="344"/>
                      </a:lnTo>
                      <a:lnTo>
                        <a:pt x="245" y="343"/>
                      </a:lnTo>
                      <a:lnTo>
                        <a:pt x="244" y="343"/>
                      </a:lnTo>
                      <a:lnTo>
                        <a:pt x="245" y="343"/>
                      </a:lnTo>
                      <a:lnTo>
                        <a:pt x="246" y="341"/>
                      </a:lnTo>
                      <a:lnTo>
                        <a:pt x="246" y="339"/>
                      </a:lnTo>
                      <a:lnTo>
                        <a:pt x="247" y="338"/>
                      </a:lnTo>
                      <a:lnTo>
                        <a:pt x="245" y="337"/>
                      </a:lnTo>
                      <a:lnTo>
                        <a:pt x="244" y="338"/>
                      </a:lnTo>
                      <a:lnTo>
                        <a:pt x="243" y="338"/>
                      </a:lnTo>
                      <a:lnTo>
                        <a:pt x="242" y="338"/>
                      </a:lnTo>
                      <a:lnTo>
                        <a:pt x="242" y="337"/>
                      </a:lnTo>
                      <a:lnTo>
                        <a:pt x="242" y="335"/>
                      </a:lnTo>
                      <a:lnTo>
                        <a:pt x="242" y="334"/>
                      </a:lnTo>
                      <a:lnTo>
                        <a:pt x="241" y="333"/>
                      </a:lnTo>
                      <a:lnTo>
                        <a:pt x="240" y="334"/>
                      </a:lnTo>
                      <a:lnTo>
                        <a:pt x="241" y="329"/>
                      </a:lnTo>
                      <a:lnTo>
                        <a:pt x="241" y="328"/>
                      </a:lnTo>
                      <a:lnTo>
                        <a:pt x="240" y="325"/>
                      </a:lnTo>
                      <a:lnTo>
                        <a:pt x="239" y="325"/>
                      </a:lnTo>
                      <a:lnTo>
                        <a:pt x="238" y="324"/>
                      </a:lnTo>
                      <a:lnTo>
                        <a:pt x="238" y="323"/>
                      </a:lnTo>
                      <a:lnTo>
                        <a:pt x="238" y="322"/>
                      </a:lnTo>
                      <a:lnTo>
                        <a:pt x="238" y="319"/>
                      </a:lnTo>
                      <a:lnTo>
                        <a:pt x="239" y="318"/>
                      </a:lnTo>
                      <a:lnTo>
                        <a:pt x="239" y="319"/>
                      </a:lnTo>
                      <a:lnTo>
                        <a:pt x="240" y="318"/>
                      </a:lnTo>
                      <a:lnTo>
                        <a:pt x="240" y="317"/>
                      </a:lnTo>
                      <a:lnTo>
                        <a:pt x="240" y="314"/>
                      </a:lnTo>
                      <a:lnTo>
                        <a:pt x="239" y="314"/>
                      </a:lnTo>
                      <a:lnTo>
                        <a:pt x="239" y="312"/>
                      </a:lnTo>
                      <a:lnTo>
                        <a:pt x="239" y="311"/>
                      </a:lnTo>
                      <a:lnTo>
                        <a:pt x="239" y="309"/>
                      </a:lnTo>
                      <a:lnTo>
                        <a:pt x="239" y="308"/>
                      </a:lnTo>
                      <a:lnTo>
                        <a:pt x="241" y="308"/>
                      </a:lnTo>
                      <a:lnTo>
                        <a:pt x="241" y="307"/>
                      </a:lnTo>
                      <a:lnTo>
                        <a:pt x="240" y="306"/>
                      </a:lnTo>
                      <a:lnTo>
                        <a:pt x="238" y="306"/>
                      </a:lnTo>
                      <a:lnTo>
                        <a:pt x="237" y="304"/>
                      </a:lnTo>
                      <a:lnTo>
                        <a:pt x="236" y="304"/>
                      </a:lnTo>
                      <a:lnTo>
                        <a:pt x="233" y="303"/>
                      </a:lnTo>
                      <a:lnTo>
                        <a:pt x="229" y="302"/>
                      </a:lnTo>
                      <a:lnTo>
                        <a:pt x="227" y="303"/>
                      </a:lnTo>
                      <a:lnTo>
                        <a:pt x="226" y="304"/>
                      </a:lnTo>
                      <a:lnTo>
                        <a:pt x="226" y="305"/>
                      </a:lnTo>
                      <a:lnTo>
                        <a:pt x="221" y="304"/>
                      </a:lnTo>
                      <a:lnTo>
                        <a:pt x="220" y="303"/>
                      </a:lnTo>
                      <a:lnTo>
                        <a:pt x="221" y="303"/>
                      </a:lnTo>
                      <a:lnTo>
                        <a:pt x="221" y="302"/>
                      </a:lnTo>
                      <a:lnTo>
                        <a:pt x="220" y="302"/>
                      </a:lnTo>
                      <a:lnTo>
                        <a:pt x="220" y="301"/>
                      </a:lnTo>
                      <a:lnTo>
                        <a:pt x="220" y="300"/>
                      </a:lnTo>
                      <a:lnTo>
                        <a:pt x="219" y="300"/>
                      </a:lnTo>
                      <a:lnTo>
                        <a:pt x="218" y="300"/>
                      </a:lnTo>
                      <a:lnTo>
                        <a:pt x="216" y="300"/>
                      </a:lnTo>
                      <a:lnTo>
                        <a:pt x="216" y="301"/>
                      </a:lnTo>
                      <a:lnTo>
                        <a:pt x="215" y="300"/>
                      </a:lnTo>
                      <a:lnTo>
                        <a:pt x="215" y="301"/>
                      </a:lnTo>
                      <a:lnTo>
                        <a:pt x="216" y="302"/>
                      </a:lnTo>
                      <a:lnTo>
                        <a:pt x="215" y="302"/>
                      </a:lnTo>
                      <a:lnTo>
                        <a:pt x="215" y="301"/>
                      </a:lnTo>
                      <a:lnTo>
                        <a:pt x="214" y="301"/>
                      </a:lnTo>
                      <a:lnTo>
                        <a:pt x="213" y="301"/>
                      </a:lnTo>
                      <a:lnTo>
                        <a:pt x="214" y="300"/>
                      </a:lnTo>
                      <a:lnTo>
                        <a:pt x="213" y="300"/>
                      </a:lnTo>
                      <a:lnTo>
                        <a:pt x="213" y="299"/>
                      </a:lnTo>
                      <a:lnTo>
                        <a:pt x="212" y="300"/>
                      </a:lnTo>
                      <a:lnTo>
                        <a:pt x="213" y="299"/>
                      </a:lnTo>
                      <a:lnTo>
                        <a:pt x="212" y="299"/>
                      </a:lnTo>
                      <a:lnTo>
                        <a:pt x="211" y="298"/>
                      </a:lnTo>
                      <a:lnTo>
                        <a:pt x="209" y="298"/>
                      </a:lnTo>
                      <a:lnTo>
                        <a:pt x="209" y="296"/>
                      </a:lnTo>
                      <a:lnTo>
                        <a:pt x="208" y="295"/>
                      </a:lnTo>
                      <a:lnTo>
                        <a:pt x="207" y="294"/>
                      </a:lnTo>
                      <a:lnTo>
                        <a:pt x="206" y="294"/>
                      </a:lnTo>
                      <a:lnTo>
                        <a:pt x="206" y="293"/>
                      </a:lnTo>
                      <a:lnTo>
                        <a:pt x="205" y="294"/>
                      </a:lnTo>
                      <a:lnTo>
                        <a:pt x="205" y="293"/>
                      </a:lnTo>
                      <a:lnTo>
                        <a:pt x="204" y="292"/>
                      </a:lnTo>
                      <a:lnTo>
                        <a:pt x="204" y="291"/>
                      </a:lnTo>
                      <a:lnTo>
                        <a:pt x="203" y="290"/>
                      </a:lnTo>
                      <a:lnTo>
                        <a:pt x="203" y="289"/>
                      </a:lnTo>
                      <a:lnTo>
                        <a:pt x="202" y="289"/>
                      </a:lnTo>
                      <a:lnTo>
                        <a:pt x="202" y="288"/>
                      </a:lnTo>
                      <a:lnTo>
                        <a:pt x="202" y="287"/>
                      </a:lnTo>
                      <a:lnTo>
                        <a:pt x="201" y="287"/>
                      </a:lnTo>
                      <a:lnTo>
                        <a:pt x="201" y="285"/>
                      </a:lnTo>
                      <a:lnTo>
                        <a:pt x="200" y="283"/>
                      </a:lnTo>
                      <a:lnTo>
                        <a:pt x="199" y="283"/>
                      </a:lnTo>
                      <a:lnTo>
                        <a:pt x="198" y="281"/>
                      </a:lnTo>
                      <a:lnTo>
                        <a:pt x="197" y="279"/>
                      </a:lnTo>
                      <a:lnTo>
                        <a:pt x="196" y="278"/>
                      </a:lnTo>
                      <a:lnTo>
                        <a:pt x="195" y="277"/>
                      </a:lnTo>
                      <a:lnTo>
                        <a:pt x="194" y="277"/>
                      </a:lnTo>
                      <a:lnTo>
                        <a:pt x="194" y="275"/>
                      </a:lnTo>
                      <a:lnTo>
                        <a:pt x="194" y="274"/>
                      </a:lnTo>
                      <a:lnTo>
                        <a:pt x="194" y="273"/>
                      </a:lnTo>
                      <a:lnTo>
                        <a:pt x="192" y="272"/>
                      </a:lnTo>
                      <a:lnTo>
                        <a:pt x="191" y="271"/>
                      </a:lnTo>
                      <a:lnTo>
                        <a:pt x="188" y="271"/>
                      </a:lnTo>
                      <a:lnTo>
                        <a:pt x="184" y="268"/>
                      </a:lnTo>
                      <a:lnTo>
                        <a:pt x="181" y="268"/>
                      </a:lnTo>
                      <a:lnTo>
                        <a:pt x="181" y="267"/>
                      </a:lnTo>
                      <a:lnTo>
                        <a:pt x="181" y="266"/>
                      </a:lnTo>
                      <a:lnTo>
                        <a:pt x="180" y="264"/>
                      </a:lnTo>
                      <a:lnTo>
                        <a:pt x="179" y="263"/>
                      </a:lnTo>
                      <a:lnTo>
                        <a:pt x="179" y="260"/>
                      </a:lnTo>
                      <a:lnTo>
                        <a:pt x="178" y="260"/>
                      </a:lnTo>
                      <a:lnTo>
                        <a:pt x="178" y="259"/>
                      </a:lnTo>
                      <a:lnTo>
                        <a:pt x="177" y="257"/>
                      </a:lnTo>
                      <a:lnTo>
                        <a:pt x="174" y="255"/>
                      </a:lnTo>
                      <a:lnTo>
                        <a:pt x="172" y="253"/>
                      </a:lnTo>
                      <a:lnTo>
                        <a:pt x="171" y="252"/>
                      </a:lnTo>
                      <a:lnTo>
                        <a:pt x="170" y="251"/>
                      </a:lnTo>
                      <a:lnTo>
                        <a:pt x="170" y="250"/>
                      </a:lnTo>
                      <a:lnTo>
                        <a:pt x="169" y="249"/>
                      </a:lnTo>
                      <a:lnTo>
                        <a:pt x="168" y="248"/>
                      </a:lnTo>
                      <a:lnTo>
                        <a:pt x="168" y="243"/>
                      </a:lnTo>
                      <a:lnTo>
                        <a:pt x="164" y="241"/>
                      </a:lnTo>
                      <a:lnTo>
                        <a:pt x="163" y="240"/>
                      </a:lnTo>
                      <a:lnTo>
                        <a:pt x="161" y="237"/>
                      </a:lnTo>
                      <a:lnTo>
                        <a:pt x="160" y="235"/>
                      </a:lnTo>
                      <a:lnTo>
                        <a:pt x="157" y="235"/>
                      </a:lnTo>
                      <a:lnTo>
                        <a:pt x="156" y="234"/>
                      </a:lnTo>
                      <a:lnTo>
                        <a:pt x="157" y="233"/>
                      </a:lnTo>
                      <a:lnTo>
                        <a:pt x="156" y="230"/>
                      </a:lnTo>
                      <a:lnTo>
                        <a:pt x="156" y="228"/>
                      </a:lnTo>
                      <a:lnTo>
                        <a:pt x="155" y="228"/>
                      </a:lnTo>
                      <a:lnTo>
                        <a:pt x="156" y="226"/>
                      </a:lnTo>
                      <a:lnTo>
                        <a:pt x="157" y="225"/>
                      </a:lnTo>
                      <a:lnTo>
                        <a:pt x="156" y="222"/>
                      </a:lnTo>
                      <a:lnTo>
                        <a:pt x="155" y="222"/>
                      </a:lnTo>
                      <a:lnTo>
                        <a:pt x="155" y="221"/>
                      </a:lnTo>
                      <a:lnTo>
                        <a:pt x="153" y="221"/>
                      </a:lnTo>
                      <a:lnTo>
                        <a:pt x="154" y="217"/>
                      </a:lnTo>
                      <a:lnTo>
                        <a:pt x="154" y="214"/>
                      </a:lnTo>
                      <a:lnTo>
                        <a:pt x="153" y="212"/>
                      </a:lnTo>
                      <a:lnTo>
                        <a:pt x="152" y="211"/>
                      </a:lnTo>
                      <a:lnTo>
                        <a:pt x="150" y="211"/>
                      </a:lnTo>
                      <a:lnTo>
                        <a:pt x="148" y="212"/>
                      </a:lnTo>
                      <a:lnTo>
                        <a:pt x="147" y="213"/>
                      </a:lnTo>
                      <a:lnTo>
                        <a:pt x="146" y="212"/>
                      </a:lnTo>
                      <a:lnTo>
                        <a:pt x="144" y="211"/>
                      </a:lnTo>
                      <a:lnTo>
                        <a:pt x="144" y="210"/>
                      </a:lnTo>
                      <a:lnTo>
                        <a:pt x="143" y="208"/>
                      </a:lnTo>
                      <a:lnTo>
                        <a:pt x="145" y="203"/>
                      </a:lnTo>
                      <a:lnTo>
                        <a:pt x="145" y="200"/>
                      </a:lnTo>
                      <a:lnTo>
                        <a:pt x="144" y="200"/>
                      </a:lnTo>
                      <a:lnTo>
                        <a:pt x="143" y="199"/>
                      </a:lnTo>
                      <a:lnTo>
                        <a:pt x="142" y="196"/>
                      </a:lnTo>
                      <a:lnTo>
                        <a:pt x="141" y="195"/>
                      </a:lnTo>
                      <a:lnTo>
                        <a:pt x="140" y="194"/>
                      </a:lnTo>
                      <a:lnTo>
                        <a:pt x="139" y="192"/>
                      </a:lnTo>
                      <a:lnTo>
                        <a:pt x="138" y="192"/>
                      </a:lnTo>
                      <a:lnTo>
                        <a:pt x="136" y="188"/>
                      </a:lnTo>
                      <a:lnTo>
                        <a:pt x="136" y="187"/>
                      </a:lnTo>
                      <a:lnTo>
                        <a:pt x="135" y="187"/>
                      </a:lnTo>
                      <a:lnTo>
                        <a:pt x="133" y="181"/>
                      </a:lnTo>
                      <a:lnTo>
                        <a:pt x="130" y="178"/>
                      </a:lnTo>
                      <a:lnTo>
                        <a:pt x="130" y="175"/>
                      </a:lnTo>
                      <a:lnTo>
                        <a:pt x="129" y="174"/>
                      </a:lnTo>
                      <a:lnTo>
                        <a:pt x="128" y="174"/>
                      </a:lnTo>
                      <a:lnTo>
                        <a:pt x="128" y="173"/>
                      </a:lnTo>
                      <a:lnTo>
                        <a:pt x="127" y="174"/>
                      </a:lnTo>
                      <a:lnTo>
                        <a:pt x="126" y="173"/>
                      </a:lnTo>
                      <a:lnTo>
                        <a:pt x="126" y="165"/>
                      </a:lnTo>
                      <a:lnTo>
                        <a:pt x="125" y="163"/>
                      </a:lnTo>
                      <a:lnTo>
                        <a:pt x="125" y="157"/>
                      </a:lnTo>
                      <a:lnTo>
                        <a:pt x="124" y="153"/>
                      </a:lnTo>
                      <a:lnTo>
                        <a:pt x="122" y="151"/>
                      </a:lnTo>
                      <a:lnTo>
                        <a:pt x="121" y="150"/>
                      </a:lnTo>
                      <a:lnTo>
                        <a:pt x="120" y="150"/>
                      </a:lnTo>
                      <a:lnTo>
                        <a:pt x="119" y="150"/>
                      </a:lnTo>
                      <a:lnTo>
                        <a:pt x="120" y="146"/>
                      </a:lnTo>
                      <a:lnTo>
                        <a:pt x="120" y="142"/>
                      </a:lnTo>
                      <a:lnTo>
                        <a:pt x="118" y="138"/>
                      </a:lnTo>
                      <a:lnTo>
                        <a:pt x="113" y="133"/>
                      </a:lnTo>
                      <a:lnTo>
                        <a:pt x="108" y="124"/>
                      </a:lnTo>
                      <a:lnTo>
                        <a:pt x="107" y="122"/>
                      </a:lnTo>
                      <a:lnTo>
                        <a:pt x="106" y="118"/>
                      </a:lnTo>
                      <a:lnTo>
                        <a:pt x="105" y="114"/>
                      </a:lnTo>
                      <a:lnTo>
                        <a:pt x="106" y="113"/>
                      </a:lnTo>
                      <a:lnTo>
                        <a:pt x="107" y="110"/>
                      </a:lnTo>
                      <a:lnTo>
                        <a:pt x="107" y="105"/>
                      </a:lnTo>
                      <a:lnTo>
                        <a:pt x="107" y="102"/>
                      </a:lnTo>
                      <a:lnTo>
                        <a:pt x="106" y="99"/>
                      </a:lnTo>
                      <a:lnTo>
                        <a:pt x="106" y="98"/>
                      </a:lnTo>
                      <a:lnTo>
                        <a:pt x="106" y="99"/>
                      </a:lnTo>
                      <a:lnTo>
                        <a:pt x="109" y="97"/>
                      </a:lnTo>
                      <a:lnTo>
                        <a:pt x="110" y="97"/>
                      </a:lnTo>
                      <a:lnTo>
                        <a:pt x="110" y="95"/>
                      </a:lnTo>
                      <a:lnTo>
                        <a:pt x="110" y="93"/>
                      </a:lnTo>
                      <a:lnTo>
                        <a:pt x="109" y="91"/>
                      </a:lnTo>
                      <a:lnTo>
                        <a:pt x="108" y="91"/>
                      </a:lnTo>
                      <a:lnTo>
                        <a:pt x="108" y="90"/>
                      </a:lnTo>
                      <a:lnTo>
                        <a:pt x="106" y="90"/>
                      </a:lnTo>
                      <a:lnTo>
                        <a:pt x="102" y="88"/>
                      </a:lnTo>
                      <a:lnTo>
                        <a:pt x="101" y="87"/>
                      </a:lnTo>
                      <a:lnTo>
                        <a:pt x="100" y="87"/>
                      </a:lnTo>
                      <a:lnTo>
                        <a:pt x="97" y="86"/>
                      </a:lnTo>
                      <a:lnTo>
                        <a:pt x="92" y="85"/>
                      </a:lnTo>
                      <a:lnTo>
                        <a:pt x="89" y="84"/>
                      </a:lnTo>
                      <a:lnTo>
                        <a:pt x="88" y="84"/>
                      </a:lnTo>
                      <a:lnTo>
                        <a:pt x="83" y="83"/>
                      </a:lnTo>
                      <a:lnTo>
                        <a:pt x="82" y="81"/>
                      </a:lnTo>
                      <a:lnTo>
                        <a:pt x="79" y="81"/>
                      </a:lnTo>
                      <a:lnTo>
                        <a:pt x="78" y="80"/>
                      </a:lnTo>
                      <a:lnTo>
                        <a:pt x="79" y="78"/>
                      </a:lnTo>
                      <a:lnTo>
                        <a:pt x="79" y="77"/>
                      </a:lnTo>
                      <a:lnTo>
                        <a:pt x="79" y="75"/>
                      </a:lnTo>
                      <a:lnTo>
                        <a:pt x="79" y="73"/>
                      </a:lnTo>
                      <a:lnTo>
                        <a:pt x="78" y="71"/>
                      </a:lnTo>
                      <a:lnTo>
                        <a:pt x="76" y="69"/>
                      </a:lnTo>
                      <a:lnTo>
                        <a:pt x="75" y="69"/>
                      </a:lnTo>
                      <a:lnTo>
                        <a:pt x="71" y="67"/>
                      </a:lnTo>
                      <a:lnTo>
                        <a:pt x="70" y="66"/>
                      </a:lnTo>
                      <a:lnTo>
                        <a:pt x="69" y="66"/>
                      </a:lnTo>
                      <a:lnTo>
                        <a:pt x="68" y="65"/>
                      </a:lnTo>
                      <a:lnTo>
                        <a:pt x="66" y="64"/>
                      </a:lnTo>
                      <a:lnTo>
                        <a:pt x="66" y="65"/>
                      </a:lnTo>
                      <a:lnTo>
                        <a:pt x="65" y="65"/>
                      </a:lnTo>
                      <a:lnTo>
                        <a:pt x="65" y="64"/>
                      </a:lnTo>
                      <a:lnTo>
                        <a:pt x="64" y="64"/>
                      </a:lnTo>
                      <a:lnTo>
                        <a:pt x="63" y="64"/>
                      </a:lnTo>
                      <a:lnTo>
                        <a:pt x="61" y="64"/>
                      </a:lnTo>
                      <a:lnTo>
                        <a:pt x="60" y="65"/>
                      </a:lnTo>
                      <a:lnTo>
                        <a:pt x="59" y="66"/>
                      </a:lnTo>
                      <a:lnTo>
                        <a:pt x="57" y="65"/>
                      </a:lnTo>
                      <a:lnTo>
                        <a:pt x="54" y="67"/>
                      </a:lnTo>
                      <a:lnTo>
                        <a:pt x="54" y="69"/>
                      </a:lnTo>
                      <a:lnTo>
                        <a:pt x="52" y="71"/>
                      </a:lnTo>
                      <a:lnTo>
                        <a:pt x="50" y="70"/>
                      </a:lnTo>
                      <a:lnTo>
                        <a:pt x="48" y="69"/>
                      </a:lnTo>
                      <a:lnTo>
                        <a:pt x="46" y="68"/>
                      </a:lnTo>
                      <a:lnTo>
                        <a:pt x="44" y="67"/>
                      </a:lnTo>
                      <a:lnTo>
                        <a:pt x="43" y="66"/>
                      </a:lnTo>
                      <a:lnTo>
                        <a:pt x="42" y="65"/>
                      </a:lnTo>
                      <a:lnTo>
                        <a:pt x="42" y="64"/>
                      </a:lnTo>
                      <a:lnTo>
                        <a:pt x="39" y="63"/>
                      </a:lnTo>
                      <a:lnTo>
                        <a:pt x="36" y="61"/>
                      </a:lnTo>
                      <a:lnTo>
                        <a:pt x="35" y="61"/>
                      </a:lnTo>
                      <a:lnTo>
                        <a:pt x="35" y="60"/>
                      </a:lnTo>
                      <a:lnTo>
                        <a:pt x="35" y="59"/>
                      </a:lnTo>
                      <a:lnTo>
                        <a:pt x="33" y="59"/>
                      </a:lnTo>
                      <a:lnTo>
                        <a:pt x="32" y="58"/>
                      </a:lnTo>
                      <a:lnTo>
                        <a:pt x="32" y="57"/>
                      </a:lnTo>
                      <a:lnTo>
                        <a:pt x="31" y="57"/>
                      </a:lnTo>
                      <a:lnTo>
                        <a:pt x="30" y="56"/>
                      </a:lnTo>
                      <a:lnTo>
                        <a:pt x="30" y="55"/>
                      </a:lnTo>
                      <a:lnTo>
                        <a:pt x="28" y="54"/>
                      </a:lnTo>
                      <a:lnTo>
                        <a:pt x="27" y="53"/>
                      </a:lnTo>
                      <a:lnTo>
                        <a:pt x="25" y="53"/>
                      </a:lnTo>
                      <a:lnTo>
                        <a:pt x="23" y="53"/>
                      </a:lnTo>
                      <a:lnTo>
                        <a:pt x="22" y="53"/>
                      </a:lnTo>
                      <a:lnTo>
                        <a:pt x="20" y="51"/>
                      </a:lnTo>
                      <a:lnTo>
                        <a:pt x="19" y="49"/>
                      </a:lnTo>
                      <a:lnTo>
                        <a:pt x="18" y="49"/>
                      </a:lnTo>
                      <a:lnTo>
                        <a:pt x="17" y="49"/>
                      </a:lnTo>
                      <a:lnTo>
                        <a:pt x="16" y="49"/>
                      </a:lnTo>
                      <a:lnTo>
                        <a:pt x="15" y="51"/>
                      </a:lnTo>
                      <a:lnTo>
                        <a:pt x="15" y="52"/>
                      </a:lnTo>
                      <a:lnTo>
                        <a:pt x="15" y="53"/>
                      </a:lnTo>
                      <a:lnTo>
                        <a:pt x="12" y="52"/>
                      </a:lnTo>
                      <a:lnTo>
                        <a:pt x="11" y="50"/>
                      </a:lnTo>
                      <a:lnTo>
                        <a:pt x="5" y="44"/>
                      </a:lnTo>
                      <a:lnTo>
                        <a:pt x="3" y="43"/>
                      </a:lnTo>
                      <a:lnTo>
                        <a:pt x="0" y="40"/>
                      </a:lnTo>
                      <a:lnTo>
                        <a:pt x="2" y="39"/>
                      </a:lnTo>
                      <a:lnTo>
                        <a:pt x="2" y="37"/>
                      </a:lnTo>
                      <a:lnTo>
                        <a:pt x="1" y="25"/>
                      </a:lnTo>
                      <a:lnTo>
                        <a:pt x="3" y="24"/>
                      </a:lnTo>
                      <a:lnTo>
                        <a:pt x="4" y="25"/>
                      </a:lnTo>
                      <a:lnTo>
                        <a:pt x="4" y="17"/>
                      </a:lnTo>
                      <a:lnTo>
                        <a:pt x="9" y="9"/>
                      </a:lnTo>
                      <a:lnTo>
                        <a:pt x="16" y="0"/>
                      </a:lnTo>
                      <a:lnTo>
                        <a:pt x="23" y="8"/>
                      </a:lnTo>
                      <a:lnTo>
                        <a:pt x="94" y="35"/>
                      </a:lnTo>
                      <a:lnTo>
                        <a:pt x="192" y="72"/>
                      </a:lnTo>
                      <a:lnTo>
                        <a:pt x="199" y="75"/>
                      </a:lnTo>
                      <a:lnTo>
                        <a:pt x="201" y="75"/>
                      </a:lnTo>
                      <a:lnTo>
                        <a:pt x="215" y="81"/>
                      </a:lnTo>
                      <a:lnTo>
                        <a:pt x="247" y="81"/>
                      </a:lnTo>
                      <a:lnTo>
                        <a:pt x="323" y="81"/>
                      </a:lnTo>
                      <a:lnTo>
                        <a:pt x="332" y="81"/>
                      </a:lnTo>
                    </a:path>
                  </a:pathLst>
                </a:custGeom>
                <a:solidFill>
                  <a:srgbClr val="2F5496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</p:grpSp>
          <p:grpSp>
            <p:nvGrpSpPr>
              <p:cNvPr id="161" name="Google Shape;161;p3"/>
              <p:cNvGrpSpPr/>
              <p:nvPr/>
            </p:nvGrpSpPr>
            <p:grpSpPr>
              <a:xfrm>
                <a:off x="6134498" y="4568496"/>
                <a:ext cx="581246" cy="476723"/>
                <a:chOff x="2279441" y="2663618"/>
                <a:chExt cx="216" cy="159"/>
              </a:xfrm>
            </p:grpSpPr>
            <p:sp>
              <p:nvSpPr>
                <p:cNvPr id="162" name="Google Shape;162;p3"/>
                <p:cNvSpPr/>
                <p:nvPr/>
              </p:nvSpPr>
              <p:spPr>
                <a:xfrm>
                  <a:off x="2279442" y="2663618"/>
                  <a:ext cx="215" cy="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60" extrusionOk="0">
                      <a:moveTo>
                        <a:pt x="0" y="116"/>
                      </a:moveTo>
                      <a:lnTo>
                        <a:pt x="0" y="117"/>
                      </a:lnTo>
                      <a:lnTo>
                        <a:pt x="1" y="117"/>
                      </a:lnTo>
                      <a:lnTo>
                        <a:pt x="3" y="119"/>
                      </a:lnTo>
                      <a:lnTo>
                        <a:pt x="6" y="121"/>
                      </a:lnTo>
                      <a:lnTo>
                        <a:pt x="7" y="122"/>
                      </a:lnTo>
                      <a:lnTo>
                        <a:pt x="9" y="125"/>
                      </a:lnTo>
                      <a:lnTo>
                        <a:pt x="9" y="126"/>
                      </a:lnTo>
                      <a:lnTo>
                        <a:pt x="10" y="129"/>
                      </a:lnTo>
                      <a:lnTo>
                        <a:pt x="11" y="132"/>
                      </a:lnTo>
                      <a:lnTo>
                        <a:pt x="12" y="133"/>
                      </a:lnTo>
                      <a:lnTo>
                        <a:pt x="14" y="134"/>
                      </a:lnTo>
                      <a:lnTo>
                        <a:pt x="18" y="137"/>
                      </a:lnTo>
                      <a:lnTo>
                        <a:pt x="19" y="137"/>
                      </a:lnTo>
                      <a:lnTo>
                        <a:pt x="20" y="137"/>
                      </a:lnTo>
                      <a:lnTo>
                        <a:pt x="22" y="137"/>
                      </a:lnTo>
                      <a:lnTo>
                        <a:pt x="25" y="139"/>
                      </a:lnTo>
                      <a:lnTo>
                        <a:pt x="27" y="140"/>
                      </a:lnTo>
                      <a:lnTo>
                        <a:pt x="29" y="140"/>
                      </a:lnTo>
                      <a:lnTo>
                        <a:pt x="30" y="141"/>
                      </a:lnTo>
                      <a:lnTo>
                        <a:pt x="32" y="141"/>
                      </a:lnTo>
                      <a:lnTo>
                        <a:pt x="32" y="142"/>
                      </a:lnTo>
                      <a:lnTo>
                        <a:pt x="33" y="142"/>
                      </a:lnTo>
                      <a:lnTo>
                        <a:pt x="37" y="143"/>
                      </a:lnTo>
                      <a:lnTo>
                        <a:pt x="40" y="145"/>
                      </a:lnTo>
                      <a:lnTo>
                        <a:pt x="41" y="145"/>
                      </a:lnTo>
                      <a:lnTo>
                        <a:pt x="44" y="147"/>
                      </a:lnTo>
                      <a:lnTo>
                        <a:pt x="46" y="148"/>
                      </a:lnTo>
                      <a:lnTo>
                        <a:pt x="47" y="148"/>
                      </a:lnTo>
                      <a:lnTo>
                        <a:pt x="49" y="149"/>
                      </a:lnTo>
                      <a:lnTo>
                        <a:pt x="52" y="150"/>
                      </a:lnTo>
                      <a:lnTo>
                        <a:pt x="53" y="151"/>
                      </a:lnTo>
                      <a:lnTo>
                        <a:pt x="56" y="151"/>
                      </a:lnTo>
                      <a:lnTo>
                        <a:pt x="57" y="152"/>
                      </a:lnTo>
                      <a:lnTo>
                        <a:pt x="59" y="152"/>
                      </a:lnTo>
                      <a:lnTo>
                        <a:pt x="61" y="152"/>
                      </a:lnTo>
                      <a:lnTo>
                        <a:pt x="63" y="153"/>
                      </a:lnTo>
                      <a:lnTo>
                        <a:pt x="64" y="153"/>
                      </a:lnTo>
                      <a:lnTo>
                        <a:pt x="76" y="157"/>
                      </a:lnTo>
                      <a:lnTo>
                        <a:pt x="79" y="158"/>
                      </a:lnTo>
                      <a:lnTo>
                        <a:pt x="81" y="160"/>
                      </a:lnTo>
                      <a:lnTo>
                        <a:pt x="84" y="160"/>
                      </a:lnTo>
                      <a:lnTo>
                        <a:pt x="86" y="157"/>
                      </a:lnTo>
                      <a:lnTo>
                        <a:pt x="86" y="156"/>
                      </a:lnTo>
                      <a:lnTo>
                        <a:pt x="87" y="156"/>
                      </a:lnTo>
                      <a:lnTo>
                        <a:pt x="89" y="155"/>
                      </a:lnTo>
                      <a:lnTo>
                        <a:pt x="89" y="156"/>
                      </a:lnTo>
                      <a:lnTo>
                        <a:pt x="90" y="155"/>
                      </a:lnTo>
                      <a:lnTo>
                        <a:pt x="92" y="156"/>
                      </a:lnTo>
                      <a:lnTo>
                        <a:pt x="93" y="156"/>
                      </a:lnTo>
                      <a:lnTo>
                        <a:pt x="96" y="158"/>
                      </a:lnTo>
                      <a:lnTo>
                        <a:pt x="97" y="158"/>
                      </a:lnTo>
                      <a:lnTo>
                        <a:pt x="98" y="159"/>
                      </a:lnTo>
                      <a:lnTo>
                        <a:pt x="98" y="157"/>
                      </a:lnTo>
                      <a:lnTo>
                        <a:pt x="99" y="152"/>
                      </a:lnTo>
                      <a:lnTo>
                        <a:pt x="99" y="143"/>
                      </a:lnTo>
                      <a:lnTo>
                        <a:pt x="102" y="142"/>
                      </a:lnTo>
                      <a:lnTo>
                        <a:pt x="104" y="143"/>
                      </a:lnTo>
                      <a:lnTo>
                        <a:pt x="105" y="143"/>
                      </a:lnTo>
                      <a:lnTo>
                        <a:pt x="105" y="142"/>
                      </a:lnTo>
                      <a:lnTo>
                        <a:pt x="107" y="143"/>
                      </a:lnTo>
                      <a:lnTo>
                        <a:pt x="109" y="142"/>
                      </a:lnTo>
                      <a:lnTo>
                        <a:pt x="109" y="141"/>
                      </a:lnTo>
                      <a:lnTo>
                        <a:pt x="111" y="140"/>
                      </a:lnTo>
                      <a:lnTo>
                        <a:pt x="111" y="139"/>
                      </a:lnTo>
                      <a:lnTo>
                        <a:pt x="112" y="137"/>
                      </a:lnTo>
                      <a:lnTo>
                        <a:pt x="111" y="132"/>
                      </a:lnTo>
                      <a:lnTo>
                        <a:pt x="110" y="130"/>
                      </a:lnTo>
                      <a:lnTo>
                        <a:pt x="110" y="123"/>
                      </a:lnTo>
                      <a:lnTo>
                        <a:pt x="111" y="120"/>
                      </a:lnTo>
                      <a:lnTo>
                        <a:pt x="116" y="118"/>
                      </a:lnTo>
                      <a:lnTo>
                        <a:pt x="118" y="118"/>
                      </a:lnTo>
                      <a:lnTo>
                        <a:pt x="119" y="118"/>
                      </a:lnTo>
                      <a:lnTo>
                        <a:pt x="121" y="119"/>
                      </a:lnTo>
                      <a:lnTo>
                        <a:pt x="124" y="119"/>
                      </a:lnTo>
                      <a:lnTo>
                        <a:pt x="125" y="120"/>
                      </a:lnTo>
                      <a:lnTo>
                        <a:pt x="126" y="121"/>
                      </a:lnTo>
                      <a:lnTo>
                        <a:pt x="126" y="123"/>
                      </a:lnTo>
                      <a:lnTo>
                        <a:pt x="129" y="125"/>
                      </a:lnTo>
                      <a:lnTo>
                        <a:pt x="130" y="127"/>
                      </a:lnTo>
                      <a:lnTo>
                        <a:pt x="130" y="126"/>
                      </a:lnTo>
                      <a:lnTo>
                        <a:pt x="131" y="127"/>
                      </a:lnTo>
                      <a:lnTo>
                        <a:pt x="133" y="127"/>
                      </a:lnTo>
                      <a:lnTo>
                        <a:pt x="134" y="127"/>
                      </a:lnTo>
                      <a:lnTo>
                        <a:pt x="135" y="127"/>
                      </a:lnTo>
                      <a:lnTo>
                        <a:pt x="139" y="127"/>
                      </a:lnTo>
                      <a:lnTo>
                        <a:pt x="140" y="126"/>
                      </a:lnTo>
                      <a:lnTo>
                        <a:pt x="147" y="126"/>
                      </a:lnTo>
                      <a:lnTo>
                        <a:pt x="150" y="127"/>
                      </a:lnTo>
                      <a:lnTo>
                        <a:pt x="154" y="128"/>
                      </a:lnTo>
                      <a:lnTo>
                        <a:pt x="157" y="129"/>
                      </a:lnTo>
                      <a:lnTo>
                        <a:pt x="159" y="129"/>
                      </a:lnTo>
                      <a:lnTo>
                        <a:pt x="161" y="129"/>
                      </a:lnTo>
                      <a:lnTo>
                        <a:pt x="160" y="131"/>
                      </a:lnTo>
                      <a:lnTo>
                        <a:pt x="163" y="133"/>
                      </a:lnTo>
                      <a:lnTo>
                        <a:pt x="163" y="132"/>
                      </a:lnTo>
                      <a:lnTo>
                        <a:pt x="164" y="132"/>
                      </a:lnTo>
                      <a:lnTo>
                        <a:pt x="165" y="132"/>
                      </a:lnTo>
                      <a:lnTo>
                        <a:pt x="166" y="132"/>
                      </a:lnTo>
                      <a:lnTo>
                        <a:pt x="168" y="132"/>
                      </a:lnTo>
                      <a:lnTo>
                        <a:pt x="168" y="133"/>
                      </a:lnTo>
                      <a:lnTo>
                        <a:pt x="171" y="134"/>
                      </a:lnTo>
                      <a:lnTo>
                        <a:pt x="171" y="136"/>
                      </a:lnTo>
                      <a:lnTo>
                        <a:pt x="171" y="137"/>
                      </a:lnTo>
                      <a:lnTo>
                        <a:pt x="173" y="137"/>
                      </a:lnTo>
                      <a:lnTo>
                        <a:pt x="176" y="135"/>
                      </a:lnTo>
                      <a:lnTo>
                        <a:pt x="177" y="135"/>
                      </a:lnTo>
                      <a:lnTo>
                        <a:pt x="177" y="134"/>
                      </a:lnTo>
                      <a:lnTo>
                        <a:pt x="175" y="133"/>
                      </a:lnTo>
                      <a:lnTo>
                        <a:pt x="174" y="131"/>
                      </a:lnTo>
                      <a:lnTo>
                        <a:pt x="172" y="124"/>
                      </a:lnTo>
                      <a:lnTo>
                        <a:pt x="172" y="122"/>
                      </a:lnTo>
                      <a:lnTo>
                        <a:pt x="172" y="121"/>
                      </a:lnTo>
                      <a:lnTo>
                        <a:pt x="171" y="118"/>
                      </a:lnTo>
                      <a:lnTo>
                        <a:pt x="171" y="117"/>
                      </a:lnTo>
                      <a:lnTo>
                        <a:pt x="171" y="116"/>
                      </a:lnTo>
                      <a:lnTo>
                        <a:pt x="171" y="115"/>
                      </a:lnTo>
                      <a:lnTo>
                        <a:pt x="170" y="114"/>
                      </a:lnTo>
                      <a:lnTo>
                        <a:pt x="170" y="113"/>
                      </a:lnTo>
                      <a:lnTo>
                        <a:pt x="170" y="112"/>
                      </a:lnTo>
                      <a:lnTo>
                        <a:pt x="170" y="109"/>
                      </a:lnTo>
                      <a:lnTo>
                        <a:pt x="170" y="107"/>
                      </a:lnTo>
                      <a:lnTo>
                        <a:pt x="169" y="106"/>
                      </a:lnTo>
                      <a:lnTo>
                        <a:pt x="171" y="105"/>
                      </a:lnTo>
                      <a:lnTo>
                        <a:pt x="172" y="105"/>
                      </a:lnTo>
                      <a:lnTo>
                        <a:pt x="173" y="106"/>
                      </a:lnTo>
                      <a:lnTo>
                        <a:pt x="173" y="107"/>
                      </a:lnTo>
                      <a:lnTo>
                        <a:pt x="174" y="108"/>
                      </a:lnTo>
                      <a:lnTo>
                        <a:pt x="176" y="106"/>
                      </a:lnTo>
                      <a:lnTo>
                        <a:pt x="176" y="104"/>
                      </a:lnTo>
                      <a:lnTo>
                        <a:pt x="177" y="104"/>
                      </a:lnTo>
                      <a:lnTo>
                        <a:pt x="177" y="105"/>
                      </a:lnTo>
                      <a:lnTo>
                        <a:pt x="180" y="105"/>
                      </a:lnTo>
                      <a:lnTo>
                        <a:pt x="181" y="105"/>
                      </a:lnTo>
                      <a:lnTo>
                        <a:pt x="182" y="105"/>
                      </a:lnTo>
                      <a:lnTo>
                        <a:pt x="182" y="103"/>
                      </a:lnTo>
                      <a:lnTo>
                        <a:pt x="184" y="102"/>
                      </a:lnTo>
                      <a:lnTo>
                        <a:pt x="184" y="101"/>
                      </a:lnTo>
                      <a:lnTo>
                        <a:pt x="185" y="100"/>
                      </a:lnTo>
                      <a:lnTo>
                        <a:pt x="185" y="98"/>
                      </a:lnTo>
                      <a:lnTo>
                        <a:pt x="189" y="94"/>
                      </a:lnTo>
                      <a:lnTo>
                        <a:pt x="191" y="90"/>
                      </a:lnTo>
                      <a:lnTo>
                        <a:pt x="192" y="88"/>
                      </a:lnTo>
                      <a:lnTo>
                        <a:pt x="193" y="88"/>
                      </a:lnTo>
                      <a:lnTo>
                        <a:pt x="193" y="87"/>
                      </a:lnTo>
                      <a:lnTo>
                        <a:pt x="193" y="86"/>
                      </a:lnTo>
                      <a:lnTo>
                        <a:pt x="193" y="85"/>
                      </a:lnTo>
                      <a:lnTo>
                        <a:pt x="195" y="83"/>
                      </a:lnTo>
                      <a:lnTo>
                        <a:pt x="195" y="77"/>
                      </a:lnTo>
                      <a:lnTo>
                        <a:pt x="196" y="77"/>
                      </a:lnTo>
                      <a:lnTo>
                        <a:pt x="197" y="75"/>
                      </a:lnTo>
                      <a:lnTo>
                        <a:pt x="197" y="74"/>
                      </a:lnTo>
                      <a:lnTo>
                        <a:pt x="198" y="73"/>
                      </a:lnTo>
                      <a:lnTo>
                        <a:pt x="200" y="74"/>
                      </a:lnTo>
                      <a:lnTo>
                        <a:pt x="201" y="73"/>
                      </a:lnTo>
                      <a:lnTo>
                        <a:pt x="202" y="72"/>
                      </a:lnTo>
                      <a:lnTo>
                        <a:pt x="202" y="69"/>
                      </a:lnTo>
                      <a:lnTo>
                        <a:pt x="201" y="68"/>
                      </a:lnTo>
                      <a:lnTo>
                        <a:pt x="201" y="67"/>
                      </a:lnTo>
                      <a:lnTo>
                        <a:pt x="201" y="66"/>
                      </a:lnTo>
                      <a:lnTo>
                        <a:pt x="199" y="64"/>
                      </a:lnTo>
                      <a:lnTo>
                        <a:pt x="199" y="63"/>
                      </a:lnTo>
                      <a:lnTo>
                        <a:pt x="200" y="62"/>
                      </a:lnTo>
                      <a:lnTo>
                        <a:pt x="200" y="59"/>
                      </a:lnTo>
                      <a:lnTo>
                        <a:pt x="199" y="59"/>
                      </a:lnTo>
                      <a:lnTo>
                        <a:pt x="198" y="58"/>
                      </a:lnTo>
                      <a:lnTo>
                        <a:pt x="198" y="56"/>
                      </a:lnTo>
                      <a:lnTo>
                        <a:pt x="199" y="55"/>
                      </a:lnTo>
                      <a:lnTo>
                        <a:pt x="200" y="55"/>
                      </a:lnTo>
                      <a:lnTo>
                        <a:pt x="201" y="55"/>
                      </a:lnTo>
                      <a:lnTo>
                        <a:pt x="204" y="53"/>
                      </a:lnTo>
                      <a:lnTo>
                        <a:pt x="203" y="52"/>
                      </a:lnTo>
                      <a:lnTo>
                        <a:pt x="204" y="47"/>
                      </a:lnTo>
                      <a:lnTo>
                        <a:pt x="205" y="46"/>
                      </a:lnTo>
                      <a:lnTo>
                        <a:pt x="206" y="45"/>
                      </a:lnTo>
                      <a:lnTo>
                        <a:pt x="206" y="44"/>
                      </a:lnTo>
                      <a:lnTo>
                        <a:pt x="206" y="43"/>
                      </a:lnTo>
                      <a:lnTo>
                        <a:pt x="205" y="42"/>
                      </a:lnTo>
                      <a:lnTo>
                        <a:pt x="205" y="41"/>
                      </a:lnTo>
                      <a:lnTo>
                        <a:pt x="204" y="41"/>
                      </a:lnTo>
                      <a:lnTo>
                        <a:pt x="204" y="38"/>
                      </a:lnTo>
                      <a:lnTo>
                        <a:pt x="203" y="38"/>
                      </a:lnTo>
                      <a:lnTo>
                        <a:pt x="204" y="37"/>
                      </a:lnTo>
                      <a:lnTo>
                        <a:pt x="205" y="36"/>
                      </a:lnTo>
                      <a:lnTo>
                        <a:pt x="206" y="37"/>
                      </a:lnTo>
                      <a:lnTo>
                        <a:pt x="207" y="37"/>
                      </a:lnTo>
                      <a:lnTo>
                        <a:pt x="208" y="37"/>
                      </a:lnTo>
                      <a:lnTo>
                        <a:pt x="210" y="33"/>
                      </a:lnTo>
                      <a:lnTo>
                        <a:pt x="211" y="33"/>
                      </a:lnTo>
                      <a:lnTo>
                        <a:pt x="212" y="34"/>
                      </a:lnTo>
                      <a:lnTo>
                        <a:pt x="212" y="32"/>
                      </a:lnTo>
                      <a:lnTo>
                        <a:pt x="213" y="29"/>
                      </a:lnTo>
                      <a:lnTo>
                        <a:pt x="213" y="27"/>
                      </a:lnTo>
                      <a:lnTo>
                        <a:pt x="212" y="26"/>
                      </a:lnTo>
                      <a:lnTo>
                        <a:pt x="199" y="24"/>
                      </a:lnTo>
                      <a:lnTo>
                        <a:pt x="198" y="22"/>
                      </a:lnTo>
                      <a:lnTo>
                        <a:pt x="193" y="20"/>
                      </a:lnTo>
                      <a:lnTo>
                        <a:pt x="192" y="22"/>
                      </a:lnTo>
                      <a:lnTo>
                        <a:pt x="192" y="23"/>
                      </a:lnTo>
                      <a:lnTo>
                        <a:pt x="191" y="24"/>
                      </a:lnTo>
                      <a:lnTo>
                        <a:pt x="190" y="25"/>
                      </a:lnTo>
                      <a:lnTo>
                        <a:pt x="188" y="28"/>
                      </a:lnTo>
                      <a:lnTo>
                        <a:pt x="186" y="32"/>
                      </a:lnTo>
                      <a:lnTo>
                        <a:pt x="184" y="34"/>
                      </a:lnTo>
                      <a:lnTo>
                        <a:pt x="181" y="35"/>
                      </a:lnTo>
                      <a:lnTo>
                        <a:pt x="179" y="35"/>
                      </a:lnTo>
                      <a:lnTo>
                        <a:pt x="178" y="35"/>
                      </a:lnTo>
                      <a:lnTo>
                        <a:pt x="177" y="34"/>
                      </a:lnTo>
                      <a:lnTo>
                        <a:pt x="175" y="35"/>
                      </a:lnTo>
                      <a:lnTo>
                        <a:pt x="171" y="35"/>
                      </a:lnTo>
                      <a:lnTo>
                        <a:pt x="170" y="35"/>
                      </a:lnTo>
                      <a:lnTo>
                        <a:pt x="168" y="35"/>
                      </a:lnTo>
                      <a:lnTo>
                        <a:pt x="167" y="35"/>
                      </a:lnTo>
                      <a:lnTo>
                        <a:pt x="167" y="34"/>
                      </a:lnTo>
                      <a:lnTo>
                        <a:pt x="163" y="34"/>
                      </a:lnTo>
                      <a:lnTo>
                        <a:pt x="160" y="35"/>
                      </a:lnTo>
                      <a:lnTo>
                        <a:pt x="159" y="35"/>
                      </a:lnTo>
                      <a:lnTo>
                        <a:pt x="158" y="35"/>
                      </a:lnTo>
                      <a:lnTo>
                        <a:pt x="158" y="33"/>
                      </a:lnTo>
                      <a:lnTo>
                        <a:pt x="160" y="32"/>
                      </a:lnTo>
                      <a:lnTo>
                        <a:pt x="161" y="30"/>
                      </a:lnTo>
                      <a:lnTo>
                        <a:pt x="160" y="27"/>
                      </a:lnTo>
                      <a:lnTo>
                        <a:pt x="159" y="25"/>
                      </a:lnTo>
                      <a:lnTo>
                        <a:pt x="156" y="25"/>
                      </a:lnTo>
                      <a:lnTo>
                        <a:pt x="153" y="25"/>
                      </a:lnTo>
                      <a:lnTo>
                        <a:pt x="151" y="25"/>
                      </a:lnTo>
                      <a:lnTo>
                        <a:pt x="151" y="27"/>
                      </a:lnTo>
                      <a:lnTo>
                        <a:pt x="147" y="25"/>
                      </a:lnTo>
                      <a:lnTo>
                        <a:pt x="146" y="27"/>
                      </a:lnTo>
                      <a:lnTo>
                        <a:pt x="145" y="27"/>
                      </a:lnTo>
                      <a:lnTo>
                        <a:pt x="144" y="28"/>
                      </a:lnTo>
                      <a:lnTo>
                        <a:pt x="142" y="28"/>
                      </a:lnTo>
                      <a:lnTo>
                        <a:pt x="141" y="28"/>
                      </a:lnTo>
                      <a:lnTo>
                        <a:pt x="140" y="27"/>
                      </a:lnTo>
                      <a:lnTo>
                        <a:pt x="139" y="27"/>
                      </a:lnTo>
                      <a:lnTo>
                        <a:pt x="138" y="27"/>
                      </a:lnTo>
                      <a:lnTo>
                        <a:pt x="137" y="27"/>
                      </a:lnTo>
                      <a:lnTo>
                        <a:pt x="135" y="25"/>
                      </a:lnTo>
                      <a:lnTo>
                        <a:pt x="134" y="22"/>
                      </a:lnTo>
                      <a:lnTo>
                        <a:pt x="133" y="8"/>
                      </a:lnTo>
                      <a:lnTo>
                        <a:pt x="131" y="8"/>
                      </a:lnTo>
                      <a:lnTo>
                        <a:pt x="130" y="9"/>
                      </a:lnTo>
                      <a:lnTo>
                        <a:pt x="129" y="8"/>
                      </a:lnTo>
                      <a:lnTo>
                        <a:pt x="126" y="6"/>
                      </a:lnTo>
                      <a:lnTo>
                        <a:pt x="125" y="6"/>
                      </a:lnTo>
                      <a:lnTo>
                        <a:pt x="125" y="7"/>
                      </a:lnTo>
                      <a:lnTo>
                        <a:pt x="124" y="7"/>
                      </a:lnTo>
                      <a:lnTo>
                        <a:pt x="123" y="10"/>
                      </a:lnTo>
                      <a:lnTo>
                        <a:pt x="122" y="10"/>
                      </a:lnTo>
                      <a:lnTo>
                        <a:pt x="122" y="12"/>
                      </a:lnTo>
                      <a:lnTo>
                        <a:pt x="119" y="14"/>
                      </a:lnTo>
                      <a:lnTo>
                        <a:pt x="118" y="14"/>
                      </a:lnTo>
                      <a:lnTo>
                        <a:pt x="116" y="13"/>
                      </a:lnTo>
                      <a:lnTo>
                        <a:pt x="115" y="13"/>
                      </a:lnTo>
                      <a:lnTo>
                        <a:pt x="113" y="12"/>
                      </a:lnTo>
                      <a:lnTo>
                        <a:pt x="109" y="12"/>
                      </a:lnTo>
                      <a:lnTo>
                        <a:pt x="109" y="11"/>
                      </a:lnTo>
                      <a:lnTo>
                        <a:pt x="108" y="8"/>
                      </a:lnTo>
                      <a:lnTo>
                        <a:pt x="108" y="6"/>
                      </a:lnTo>
                      <a:lnTo>
                        <a:pt x="107" y="4"/>
                      </a:lnTo>
                      <a:lnTo>
                        <a:pt x="107" y="2"/>
                      </a:lnTo>
                      <a:lnTo>
                        <a:pt x="104" y="0"/>
                      </a:lnTo>
                      <a:lnTo>
                        <a:pt x="104" y="2"/>
                      </a:lnTo>
                      <a:lnTo>
                        <a:pt x="102" y="2"/>
                      </a:lnTo>
                      <a:lnTo>
                        <a:pt x="101" y="0"/>
                      </a:lnTo>
                      <a:lnTo>
                        <a:pt x="98" y="0"/>
                      </a:lnTo>
                      <a:lnTo>
                        <a:pt x="97" y="0"/>
                      </a:lnTo>
                      <a:lnTo>
                        <a:pt x="90" y="3"/>
                      </a:lnTo>
                      <a:lnTo>
                        <a:pt x="88" y="5"/>
                      </a:lnTo>
                      <a:lnTo>
                        <a:pt x="85" y="4"/>
                      </a:lnTo>
                      <a:lnTo>
                        <a:pt x="83" y="3"/>
                      </a:lnTo>
                      <a:lnTo>
                        <a:pt x="81" y="5"/>
                      </a:lnTo>
                      <a:lnTo>
                        <a:pt x="79" y="5"/>
                      </a:lnTo>
                      <a:lnTo>
                        <a:pt x="74" y="6"/>
                      </a:lnTo>
                      <a:lnTo>
                        <a:pt x="73" y="6"/>
                      </a:lnTo>
                      <a:lnTo>
                        <a:pt x="72" y="6"/>
                      </a:lnTo>
                      <a:lnTo>
                        <a:pt x="69" y="6"/>
                      </a:lnTo>
                      <a:lnTo>
                        <a:pt x="68" y="8"/>
                      </a:lnTo>
                      <a:lnTo>
                        <a:pt x="67" y="8"/>
                      </a:lnTo>
                      <a:lnTo>
                        <a:pt x="67" y="9"/>
                      </a:lnTo>
                      <a:lnTo>
                        <a:pt x="65" y="10"/>
                      </a:lnTo>
                      <a:lnTo>
                        <a:pt x="64" y="11"/>
                      </a:lnTo>
                      <a:lnTo>
                        <a:pt x="61" y="14"/>
                      </a:lnTo>
                      <a:lnTo>
                        <a:pt x="59" y="14"/>
                      </a:lnTo>
                      <a:lnTo>
                        <a:pt x="58" y="15"/>
                      </a:lnTo>
                      <a:lnTo>
                        <a:pt x="57" y="15"/>
                      </a:lnTo>
                      <a:lnTo>
                        <a:pt x="57" y="13"/>
                      </a:lnTo>
                      <a:lnTo>
                        <a:pt x="56" y="12"/>
                      </a:lnTo>
                      <a:lnTo>
                        <a:pt x="54" y="11"/>
                      </a:lnTo>
                      <a:lnTo>
                        <a:pt x="52" y="10"/>
                      </a:lnTo>
                      <a:lnTo>
                        <a:pt x="52" y="12"/>
                      </a:lnTo>
                      <a:lnTo>
                        <a:pt x="53" y="12"/>
                      </a:lnTo>
                      <a:lnTo>
                        <a:pt x="53" y="14"/>
                      </a:lnTo>
                      <a:lnTo>
                        <a:pt x="52" y="14"/>
                      </a:lnTo>
                      <a:lnTo>
                        <a:pt x="51" y="12"/>
                      </a:lnTo>
                      <a:lnTo>
                        <a:pt x="49" y="13"/>
                      </a:lnTo>
                      <a:lnTo>
                        <a:pt x="48" y="12"/>
                      </a:lnTo>
                      <a:lnTo>
                        <a:pt x="47" y="12"/>
                      </a:lnTo>
                      <a:lnTo>
                        <a:pt x="47" y="17"/>
                      </a:lnTo>
                      <a:lnTo>
                        <a:pt x="46" y="20"/>
                      </a:lnTo>
                      <a:lnTo>
                        <a:pt x="46" y="23"/>
                      </a:lnTo>
                      <a:lnTo>
                        <a:pt x="45" y="26"/>
                      </a:lnTo>
                      <a:lnTo>
                        <a:pt x="47" y="27"/>
                      </a:lnTo>
                      <a:lnTo>
                        <a:pt x="48" y="26"/>
                      </a:lnTo>
                      <a:lnTo>
                        <a:pt x="50" y="25"/>
                      </a:lnTo>
                      <a:lnTo>
                        <a:pt x="52" y="27"/>
                      </a:lnTo>
                      <a:lnTo>
                        <a:pt x="54" y="24"/>
                      </a:lnTo>
                      <a:lnTo>
                        <a:pt x="56" y="27"/>
                      </a:lnTo>
                      <a:lnTo>
                        <a:pt x="58" y="28"/>
                      </a:lnTo>
                      <a:lnTo>
                        <a:pt x="61" y="30"/>
                      </a:lnTo>
                      <a:lnTo>
                        <a:pt x="62" y="31"/>
                      </a:lnTo>
                      <a:lnTo>
                        <a:pt x="62" y="34"/>
                      </a:lnTo>
                      <a:lnTo>
                        <a:pt x="61" y="37"/>
                      </a:lnTo>
                      <a:lnTo>
                        <a:pt x="59" y="37"/>
                      </a:lnTo>
                      <a:lnTo>
                        <a:pt x="58" y="40"/>
                      </a:lnTo>
                      <a:lnTo>
                        <a:pt x="58" y="42"/>
                      </a:lnTo>
                      <a:lnTo>
                        <a:pt x="61" y="43"/>
                      </a:lnTo>
                      <a:lnTo>
                        <a:pt x="62" y="46"/>
                      </a:lnTo>
                      <a:lnTo>
                        <a:pt x="62" y="47"/>
                      </a:lnTo>
                      <a:lnTo>
                        <a:pt x="65" y="49"/>
                      </a:lnTo>
                      <a:lnTo>
                        <a:pt x="64" y="51"/>
                      </a:lnTo>
                      <a:lnTo>
                        <a:pt x="65" y="54"/>
                      </a:lnTo>
                      <a:lnTo>
                        <a:pt x="65" y="55"/>
                      </a:lnTo>
                      <a:lnTo>
                        <a:pt x="64" y="57"/>
                      </a:lnTo>
                      <a:lnTo>
                        <a:pt x="67" y="56"/>
                      </a:lnTo>
                      <a:lnTo>
                        <a:pt x="67" y="57"/>
                      </a:lnTo>
                      <a:lnTo>
                        <a:pt x="69" y="56"/>
                      </a:lnTo>
                      <a:lnTo>
                        <a:pt x="71" y="55"/>
                      </a:lnTo>
                      <a:lnTo>
                        <a:pt x="72" y="55"/>
                      </a:lnTo>
                      <a:lnTo>
                        <a:pt x="74" y="57"/>
                      </a:lnTo>
                      <a:lnTo>
                        <a:pt x="73" y="58"/>
                      </a:lnTo>
                      <a:lnTo>
                        <a:pt x="73" y="60"/>
                      </a:lnTo>
                      <a:lnTo>
                        <a:pt x="72" y="62"/>
                      </a:lnTo>
                      <a:lnTo>
                        <a:pt x="72" y="63"/>
                      </a:lnTo>
                      <a:lnTo>
                        <a:pt x="71" y="64"/>
                      </a:lnTo>
                      <a:lnTo>
                        <a:pt x="71" y="65"/>
                      </a:lnTo>
                      <a:lnTo>
                        <a:pt x="70" y="66"/>
                      </a:lnTo>
                      <a:lnTo>
                        <a:pt x="69" y="67"/>
                      </a:lnTo>
                      <a:lnTo>
                        <a:pt x="68" y="68"/>
                      </a:lnTo>
                      <a:lnTo>
                        <a:pt x="68" y="70"/>
                      </a:lnTo>
                      <a:lnTo>
                        <a:pt x="68" y="71"/>
                      </a:lnTo>
                      <a:lnTo>
                        <a:pt x="66" y="73"/>
                      </a:lnTo>
                      <a:lnTo>
                        <a:pt x="66" y="72"/>
                      </a:lnTo>
                      <a:lnTo>
                        <a:pt x="64" y="72"/>
                      </a:lnTo>
                      <a:lnTo>
                        <a:pt x="63" y="71"/>
                      </a:lnTo>
                      <a:lnTo>
                        <a:pt x="61" y="72"/>
                      </a:lnTo>
                      <a:lnTo>
                        <a:pt x="60" y="72"/>
                      </a:lnTo>
                      <a:lnTo>
                        <a:pt x="57" y="74"/>
                      </a:lnTo>
                      <a:lnTo>
                        <a:pt x="54" y="77"/>
                      </a:lnTo>
                      <a:lnTo>
                        <a:pt x="52" y="79"/>
                      </a:lnTo>
                      <a:lnTo>
                        <a:pt x="51" y="82"/>
                      </a:lnTo>
                      <a:lnTo>
                        <a:pt x="48" y="83"/>
                      </a:lnTo>
                      <a:lnTo>
                        <a:pt x="47" y="85"/>
                      </a:lnTo>
                      <a:lnTo>
                        <a:pt x="42" y="87"/>
                      </a:lnTo>
                      <a:lnTo>
                        <a:pt x="41" y="87"/>
                      </a:lnTo>
                      <a:lnTo>
                        <a:pt x="41" y="88"/>
                      </a:lnTo>
                      <a:lnTo>
                        <a:pt x="40" y="88"/>
                      </a:lnTo>
                      <a:lnTo>
                        <a:pt x="38" y="90"/>
                      </a:lnTo>
                      <a:lnTo>
                        <a:pt x="35" y="90"/>
                      </a:lnTo>
                      <a:lnTo>
                        <a:pt x="33" y="86"/>
                      </a:lnTo>
                      <a:lnTo>
                        <a:pt x="33" y="85"/>
                      </a:lnTo>
                      <a:lnTo>
                        <a:pt x="31" y="87"/>
                      </a:lnTo>
                      <a:lnTo>
                        <a:pt x="28" y="90"/>
                      </a:lnTo>
                      <a:lnTo>
                        <a:pt x="26" y="90"/>
                      </a:lnTo>
                      <a:lnTo>
                        <a:pt x="22" y="88"/>
                      </a:lnTo>
                      <a:lnTo>
                        <a:pt x="22" y="89"/>
                      </a:lnTo>
                      <a:lnTo>
                        <a:pt x="20" y="89"/>
                      </a:lnTo>
                      <a:lnTo>
                        <a:pt x="20" y="90"/>
                      </a:lnTo>
                      <a:lnTo>
                        <a:pt x="19" y="92"/>
                      </a:lnTo>
                      <a:lnTo>
                        <a:pt x="19" y="93"/>
                      </a:lnTo>
                      <a:lnTo>
                        <a:pt x="18" y="92"/>
                      </a:lnTo>
                      <a:lnTo>
                        <a:pt x="17" y="92"/>
                      </a:lnTo>
                      <a:lnTo>
                        <a:pt x="16" y="91"/>
                      </a:lnTo>
                      <a:lnTo>
                        <a:pt x="15" y="92"/>
                      </a:lnTo>
                      <a:lnTo>
                        <a:pt x="16" y="93"/>
                      </a:lnTo>
                      <a:lnTo>
                        <a:pt x="16" y="95"/>
                      </a:lnTo>
                      <a:lnTo>
                        <a:pt x="15" y="97"/>
                      </a:lnTo>
                      <a:lnTo>
                        <a:pt x="12" y="99"/>
                      </a:lnTo>
                      <a:lnTo>
                        <a:pt x="11" y="101"/>
                      </a:lnTo>
                      <a:lnTo>
                        <a:pt x="10" y="103"/>
                      </a:lnTo>
                      <a:lnTo>
                        <a:pt x="6" y="108"/>
                      </a:lnTo>
                      <a:lnTo>
                        <a:pt x="1" y="112"/>
                      </a:lnTo>
                      <a:lnTo>
                        <a:pt x="1" y="114"/>
                      </a:lnTo>
                      <a:lnTo>
                        <a:pt x="1" y="115"/>
                      </a:lnTo>
                      <a:lnTo>
                        <a:pt x="1" y="116"/>
                      </a:lnTo>
                      <a:lnTo>
                        <a:pt x="0" y="116"/>
                      </a:lnTo>
                      <a:close/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279441" y="2663618"/>
                  <a:ext cx="215" cy="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60" extrusionOk="0">
                      <a:moveTo>
                        <a:pt x="0" y="116"/>
                      </a:moveTo>
                      <a:lnTo>
                        <a:pt x="0" y="117"/>
                      </a:lnTo>
                      <a:lnTo>
                        <a:pt x="1" y="117"/>
                      </a:lnTo>
                      <a:lnTo>
                        <a:pt x="3" y="119"/>
                      </a:lnTo>
                      <a:lnTo>
                        <a:pt x="6" y="121"/>
                      </a:lnTo>
                      <a:lnTo>
                        <a:pt x="7" y="122"/>
                      </a:lnTo>
                      <a:lnTo>
                        <a:pt x="9" y="125"/>
                      </a:lnTo>
                      <a:lnTo>
                        <a:pt x="9" y="126"/>
                      </a:lnTo>
                      <a:lnTo>
                        <a:pt x="10" y="129"/>
                      </a:lnTo>
                      <a:lnTo>
                        <a:pt x="11" y="132"/>
                      </a:lnTo>
                      <a:lnTo>
                        <a:pt x="12" y="133"/>
                      </a:lnTo>
                      <a:lnTo>
                        <a:pt x="14" y="134"/>
                      </a:lnTo>
                      <a:lnTo>
                        <a:pt x="18" y="137"/>
                      </a:lnTo>
                      <a:lnTo>
                        <a:pt x="19" y="137"/>
                      </a:lnTo>
                      <a:lnTo>
                        <a:pt x="20" y="137"/>
                      </a:lnTo>
                      <a:lnTo>
                        <a:pt x="22" y="137"/>
                      </a:lnTo>
                      <a:lnTo>
                        <a:pt x="25" y="139"/>
                      </a:lnTo>
                      <a:lnTo>
                        <a:pt x="27" y="140"/>
                      </a:lnTo>
                      <a:lnTo>
                        <a:pt x="29" y="140"/>
                      </a:lnTo>
                      <a:lnTo>
                        <a:pt x="30" y="141"/>
                      </a:lnTo>
                      <a:lnTo>
                        <a:pt x="32" y="141"/>
                      </a:lnTo>
                      <a:lnTo>
                        <a:pt x="32" y="142"/>
                      </a:lnTo>
                      <a:lnTo>
                        <a:pt x="33" y="142"/>
                      </a:lnTo>
                      <a:lnTo>
                        <a:pt x="37" y="143"/>
                      </a:lnTo>
                      <a:lnTo>
                        <a:pt x="40" y="145"/>
                      </a:lnTo>
                      <a:lnTo>
                        <a:pt x="41" y="145"/>
                      </a:lnTo>
                      <a:lnTo>
                        <a:pt x="44" y="147"/>
                      </a:lnTo>
                      <a:lnTo>
                        <a:pt x="46" y="148"/>
                      </a:lnTo>
                      <a:lnTo>
                        <a:pt x="47" y="148"/>
                      </a:lnTo>
                      <a:lnTo>
                        <a:pt x="49" y="149"/>
                      </a:lnTo>
                      <a:lnTo>
                        <a:pt x="52" y="150"/>
                      </a:lnTo>
                      <a:lnTo>
                        <a:pt x="53" y="151"/>
                      </a:lnTo>
                      <a:lnTo>
                        <a:pt x="56" y="151"/>
                      </a:lnTo>
                      <a:lnTo>
                        <a:pt x="57" y="152"/>
                      </a:lnTo>
                      <a:lnTo>
                        <a:pt x="59" y="152"/>
                      </a:lnTo>
                      <a:lnTo>
                        <a:pt x="61" y="152"/>
                      </a:lnTo>
                      <a:lnTo>
                        <a:pt x="63" y="153"/>
                      </a:lnTo>
                      <a:lnTo>
                        <a:pt x="64" y="153"/>
                      </a:lnTo>
                      <a:lnTo>
                        <a:pt x="76" y="157"/>
                      </a:lnTo>
                      <a:lnTo>
                        <a:pt x="79" y="158"/>
                      </a:lnTo>
                      <a:lnTo>
                        <a:pt x="81" y="160"/>
                      </a:lnTo>
                      <a:lnTo>
                        <a:pt x="84" y="160"/>
                      </a:lnTo>
                      <a:lnTo>
                        <a:pt x="86" y="157"/>
                      </a:lnTo>
                      <a:lnTo>
                        <a:pt x="86" y="156"/>
                      </a:lnTo>
                      <a:lnTo>
                        <a:pt x="87" y="156"/>
                      </a:lnTo>
                      <a:lnTo>
                        <a:pt x="89" y="155"/>
                      </a:lnTo>
                      <a:lnTo>
                        <a:pt x="89" y="156"/>
                      </a:lnTo>
                      <a:lnTo>
                        <a:pt x="90" y="155"/>
                      </a:lnTo>
                      <a:lnTo>
                        <a:pt x="92" y="156"/>
                      </a:lnTo>
                      <a:lnTo>
                        <a:pt x="93" y="156"/>
                      </a:lnTo>
                      <a:lnTo>
                        <a:pt x="96" y="158"/>
                      </a:lnTo>
                      <a:lnTo>
                        <a:pt x="97" y="158"/>
                      </a:lnTo>
                      <a:lnTo>
                        <a:pt x="98" y="159"/>
                      </a:lnTo>
                      <a:lnTo>
                        <a:pt x="98" y="157"/>
                      </a:lnTo>
                      <a:lnTo>
                        <a:pt x="99" y="152"/>
                      </a:lnTo>
                      <a:lnTo>
                        <a:pt x="99" y="143"/>
                      </a:lnTo>
                      <a:lnTo>
                        <a:pt x="102" y="142"/>
                      </a:lnTo>
                      <a:lnTo>
                        <a:pt x="104" y="143"/>
                      </a:lnTo>
                      <a:lnTo>
                        <a:pt x="105" y="143"/>
                      </a:lnTo>
                      <a:lnTo>
                        <a:pt x="105" y="142"/>
                      </a:lnTo>
                      <a:lnTo>
                        <a:pt x="107" y="143"/>
                      </a:lnTo>
                      <a:lnTo>
                        <a:pt x="109" y="142"/>
                      </a:lnTo>
                      <a:lnTo>
                        <a:pt x="109" y="141"/>
                      </a:lnTo>
                      <a:lnTo>
                        <a:pt x="111" y="140"/>
                      </a:lnTo>
                      <a:lnTo>
                        <a:pt x="111" y="139"/>
                      </a:lnTo>
                      <a:lnTo>
                        <a:pt x="112" y="137"/>
                      </a:lnTo>
                      <a:lnTo>
                        <a:pt x="111" y="132"/>
                      </a:lnTo>
                      <a:lnTo>
                        <a:pt x="110" y="130"/>
                      </a:lnTo>
                      <a:lnTo>
                        <a:pt x="110" y="123"/>
                      </a:lnTo>
                      <a:lnTo>
                        <a:pt x="111" y="120"/>
                      </a:lnTo>
                      <a:lnTo>
                        <a:pt x="116" y="118"/>
                      </a:lnTo>
                      <a:lnTo>
                        <a:pt x="118" y="118"/>
                      </a:lnTo>
                      <a:lnTo>
                        <a:pt x="119" y="118"/>
                      </a:lnTo>
                      <a:lnTo>
                        <a:pt x="121" y="119"/>
                      </a:lnTo>
                      <a:lnTo>
                        <a:pt x="124" y="119"/>
                      </a:lnTo>
                      <a:lnTo>
                        <a:pt x="125" y="120"/>
                      </a:lnTo>
                      <a:lnTo>
                        <a:pt x="126" y="121"/>
                      </a:lnTo>
                      <a:lnTo>
                        <a:pt x="126" y="123"/>
                      </a:lnTo>
                      <a:lnTo>
                        <a:pt x="129" y="125"/>
                      </a:lnTo>
                      <a:lnTo>
                        <a:pt x="130" y="127"/>
                      </a:lnTo>
                      <a:lnTo>
                        <a:pt x="130" y="126"/>
                      </a:lnTo>
                      <a:lnTo>
                        <a:pt x="131" y="127"/>
                      </a:lnTo>
                      <a:lnTo>
                        <a:pt x="133" y="127"/>
                      </a:lnTo>
                      <a:lnTo>
                        <a:pt x="134" y="127"/>
                      </a:lnTo>
                      <a:lnTo>
                        <a:pt x="135" y="127"/>
                      </a:lnTo>
                      <a:lnTo>
                        <a:pt x="139" y="127"/>
                      </a:lnTo>
                      <a:lnTo>
                        <a:pt x="140" y="126"/>
                      </a:lnTo>
                      <a:lnTo>
                        <a:pt x="147" y="126"/>
                      </a:lnTo>
                      <a:lnTo>
                        <a:pt x="150" y="127"/>
                      </a:lnTo>
                      <a:lnTo>
                        <a:pt x="154" y="128"/>
                      </a:lnTo>
                      <a:lnTo>
                        <a:pt x="157" y="129"/>
                      </a:lnTo>
                      <a:lnTo>
                        <a:pt x="159" y="129"/>
                      </a:lnTo>
                      <a:lnTo>
                        <a:pt x="161" y="129"/>
                      </a:lnTo>
                      <a:lnTo>
                        <a:pt x="160" y="131"/>
                      </a:lnTo>
                      <a:lnTo>
                        <a:pt x="163" y="133"/>
                      </a:lnTo>
                      <a:lnTo>
                        <a:pt x="163" y="132"/>
                      </a:lnTo>
                      <a:lnTo>
                        <a:pt x="164" y="132"/>
                      </a:lnTo>
                      <a:lnTo>
                        <a:pt x="165" y="132"/>
                      </a:lnTo>
                      <a:lnTo>
                        <a:pt x="166" y="132"/>
                      </a:lnTo>
                      <a:lnTo>
                        <a:pt x="168" y="132"/>
                      </a:lnTo>
                      <a:lnTo>
                        <a:pt x="168" y="133"/>
                      </a:lnTo>
                      <a:lnTo>
                        <a:pt x="171" y="134"/>
                      </a:lnTo>
                      <a:lnTo>
                        <a:pt x="171" y="136"/>
                      </a:lnTo>
                      <a:lnTo>
                        <a:pt x="171" y="137"/>
                      </a:lnTo>
                      <a:lnTo>
                        <a:pt x="173" y="137"/>
                      </a:lnTo>
                      <a:lnTo>
                        <a:pt x="176" y="135"/>
                      </a:lnTo>
                      <a:lnTo>
                        <a:pt x="177" y="135"/>
                      </a:lnTo>
                      <a:lnTo>
                        <a:pt x="177" y="134"/>
                      </a:lnTo>
                      <a:lnTo>
                        <a:pt x="175" y="133"/>
                      </a:lnTo>
                      <a:lnTo>
                        <a:pt x="174" y="131"/>
                      </a:lnTo>
                      <a:lnTo>
                        <a:pt x="172" y="124"/>
                      </a:lnTo>
                      <a:lnTo>
                        <a:pt x="172" y="122"/>
                      </a:lnTo>
                      <a:lnTo>
                        <a:pt x="172" y="121"/>
                      </a:lnTo>
                      <a:lnTo>
                        <a:pt x="171" y="118"/>
                      </a:lnTo>
                      <a:lnTo>
                        <a:pt x="171" y="117"/>
                      </a:lnTo>
                      <a:lnTo>
                        <a:pt x="171" y="116"/>
                      </a:lnTo>
                      <a:lnTo>
                        <a:pt x="171" y="115"/>
                      </a:lnTo>
                      <a:lnTo>
                        <a:pt x="170" y="114"/>
                      </a:lnTo>
                      <a:lnTo>
                        <a:pt x="170" y="113"/>
                      </a:lnTo>
                      <a:lnTo>
                        <a:pt x="170" y="112"/>
                      </a:lnTo>
                      <a:lnTo>
                        <a:pt x="170" y="109"/>
                      </a:lnTo>
                      <a:lnTo>
                        <a:pt x="170" y="107"/>
                      </a:lnTo>
                      <a:lnTo>
                        <a:pt x="169" y="106"/>
                      </a:lnTo>
                      <a:lnTo>
                        <a:pt x="171" y="105"/>
                      </a:lnTo>
                      <a:lnTo>
                        <a:pt x="172" y="105"/>
                      </a:lnTo>
                      <a:lnTo>
                        <a:pt x="173" y="106"/>
                      </a:lnTo>
                      <a:lnTo>
                        <a:pt x="173" y="107"/>
                      </a:lnTo>
                      <a:lnTo>
                        <a:pt x="174" y="108"/>
                      </a:lnTo>
                      <a:lnTo>
                        <a:pt x="176" y="106"/>
                      </a:lnTo>
                      <a:lnTo>
                        <a:pt x="176" y="104"/>
                      </a:lnTo>
                      <a:lnTo>
                        <a:pt x="177" y="104"/>
                      </a:lnTo>
                      <a:lnTo>
                        <a:pt x="177" y="105"/>
                      </a:lnTo>
                      <a:lnTo>
                        <a:pt x="180" y="105"/>
                      </a:lnTo>
                      <a:lnTo>
                        <a:pt x="181" y="105"/>
                      </a:lnTo>
                      <a:lnTo>
                        <a:pt x="182" y="105"/>
                      </a:lnTo>
                      <a:lnTo>
                        <a:pt x="182" y="103"/>
                      </a:lnTo>
                      <a:lnTo>
                        <a:pt x="184" y="102"/>
                      </a:lnTo>
                      <a:lnTo>
                        <a:pt x="184" y="101"/>
                      </a:lnTo>
                      <a:lnTo>
                        <a:pt x="185" y="100"/>
                      </a:lnTo>
                      <a:lnTo>
                        <a:pt x="185" y="98"/>
                      </a:lnTo>
                      <a:lnTo>
                        <a:pt x="189" y="94"/>
                      </a:lnTo>
                      <a:lnTo>
                        <a:pt x="191" y="90"/>
                      </a:lnTo>
                      <a:lnTo>
                        <a:pt x="192" y="88"/>
                      </a:lnTo>
                      <a:lnTo>
                        <a:pt x="193" y="88"/>
                      </a:lnTo>
                      <a:lnTo>
                        <a:pt x="193" y="87"/>
                      </a:lnTo>
                      <a:lnTo>
                        <a:pt x="193" y="86"/>
                      </a:lnTo>
                      <a:lnTo>
                        <a:pt x="193" y="85"/>
                      </a:lnTo>
                      <a:lnTo>
                        <a:pt x="195" y="83"/>
                      </a:lnTo>
                      <a:lnTo>
                        <a:pt x="195" y="77"/>
                      </a:lnTo>
                      <a:lnTo>
                        <a:pt x="196" y="77"/>
                      </a:lnTo>
                      <a:lnTo>
                        <a:pt x="197" y="75"/>
                      </a:lnTo>
                      <a:lnTo>
                        <a:pt x="197" y="74"/>
                      </a:lnTo>
                      <a:lnTo>
                        <a:pt x="198" y="73"/>
                      </a:lnTo>
                      <a:lnTo>
                        <a:pt x="200" y="74"/>
                      </a:lnTo>
                      <a:lnTo>
                        <a:pt x="201" y="73"/>
                      </a:lnTo>
                      <a:lnTo>
                        <a:pt x="202" y="72"/>
                      </a:lnTo>
                      <a:lnTo>
                        <a:pt x="202" y="69"/>
                      </a:lnTo>
                      <a:lnTo>
                        <a:pt x="201" y="68"/>
                      </a:lnTo>
                      <a:lnTo>
                        <a:pt x="201" y="67"/>
                      </a:lnTo>
                      <a:lnTo>
                        <a:pt x="201" y="66"/>
                      </a:lnTo>
                      <a:lnTo>
                        <a:pt x="199" y="64"/>
                      </a:lnTo>
                      <a:lnTo>
                        <a:pt x="199" y="63"/>
                      </a:lnTo>
                      <a:lnTo>
                        <a:pt x="200" y="62"/>
                      </a:lnTo>
                      <a:lnTo>
                        <a:pt x="200" y="59"/>
                      </a:lnTo>
                      <a:lnTo>
                        <a:pt x="199" y="59"/>
                      </a:lnTo>
                      <a:lnTo>
                        <a:pt x="198" y="58"/>
                      </a:lnTo>
                      <a:lnTo>
                        <a:pt x="198" y="56"/>
                      </a:lnTo>
                      <a:lnTo>
                        <a:pt x="199" y="55"/>
                      </a:lnTo>
                      <a:lnTo>
                        <a:pt x="200" y="55"/>
                      </a:lnTo>
                      <a:lnTo>
                        <a:pt x="201" y="55"/>
                      </a:lnTo>
                      <a:lnTo>
                        <a:pt x="204" y="53"/>
                      </a:lnTo>
                      <a:lnTo>
                        <a:pt x="203" y="52"/>
                      </a:lnTo>
                      <a:lnTo>
                        <a:pt x="204" y="47"/>
                      </a:lnTo>
                      <a:lnTo>
                        <a:pt x="205" y="46"/>
                      </a:lnTo>
                      <a:lnTo>
                        <a:pt x="206" y="45"/>
                      </a:lnTo>
                      <a:lnTo>
                        <a:pt x="206" y="44"/>
                      </a:lnTo>
                      <a:lnTo>
                        <a:pt x="206" y="43"/>
                      </a:lnTo>
                      <a:lnTo>
                        <a:pt x="205" y="42"/>
                      </a:lnTo>
                      <a:lnTo>
                        <a:pt x="205" y="41"/>
                      </a:lnTo>
                      <a:lnTo>
                        <a:pt x="204" y="41"/>
                      </a:lnTo>
                      <a:lnTo>
                        <a:pt x="204" y="38"/>
                      </a:lnTo>
                      <a:lnTo>
                        <a:pt x="203" y="38"/>
                      </a:lnTo>
                      <a:lnTo>
                        <a:pt x="204" y="37"/>
                      </a:lnTo>
                      <a:lnTo>
                        <a:pt x="205" y="36"/>
                      </a:lnTo>
                      <a:lnTo>
                        <a:pt x="206" y="37"/>
                      </a:lnTo>
                      <a:lnTo>
                        <a:pt x="207" y="37"/>
                      </a:lnTo>
                      <a:lnTo>
                        <a:pt x="208" y="37"/>
                      </a:lnTo>
                      <a:lnTo>
                        <a:pt x="210" y="33"/>
                      </a:lnTo>
                      <a:lnTo>
                        <a:pt x="211" y="33"/>
                      </a:lnTo>
                      <a:lnTo>
                        <a:pt x="212" y="34"/>
                      </a:lnTo>
                      <a:lnTo>
                        <a:pt x="212" y="32"/>
                      </a:lnTo>
                      <a:lnTo>
                        <a:pt x="213" y="29"/>
                      </a:lnTo>
                      <a:lnTo>
                        <a:pt x="213" y="27"/>
                      </a:lnTo>
                      <a:lnTo>
                        <a:pt x="212" y="26"/>
                      </a:lnTo>
                      <a:lnTo>
                        <a:pt x="199" y="24"/>
                      </a:lnTo>
                      <a:lnTo>
                        <a:pt x="198" y="22"/>
                      </a:lnTo>
                      <a:lnTo>
                        <a:pt x="193" y="20"/>
                      </a:lnTo>
                      <a:lnTo>
                        <a:pt x="192" y="22"/>
                      </a:lnTo>
                      <a:lnTo>
                        <a:pt x="192" y="23"/>
                      </a:lnTo>
                      <a:lnTo>
                        <a:pt x="191" y="24"/>
                      </a:lnTo>
                      <a:lnTo>
                        <a:pt x="190" y="25"/>
                      </a:lnTo>
                      <a:lnTo>
                        <a:pt x="188" y="28"/>
                      </a:lnTo>
                      <a:lnTo>
                        <a:pt x="186" y="32"/>
                      </a:lnTo>
                      <a:lnTo>
                        <a:pt x="184" y="34"/>
                      </a:lnTo>
                      <a:lnTo>
                        <a:pt x="181" y="35"/>
                      </a:lnTo>
                      <a:lnTo>
                        <a:pt x="179" y="35"/>
                      </a:lnTo>
                      <a:lnTo>
                        <a:pt x="178" y="35"/>
                      </a:lnTo>
                      <a:lnTo>
                        <a:pt x="177" y="34"/>
                      </a:lnTo>
                      <a:lnTo>
                        <a:pt x="175" y="35"/>
                      </a:lnTo>
                      <a:lnTo>
                        <a:pt x="171" y="35"/>
                      </a:lnTo>
                      <a:lnTo>
                        <a:pt x="170" y="35"/>
                      </a:lnTo>
                      <a:lnTo>
                        <a:pt x="168" y="35"/>
                      </a:lnTo>
                      <a:lnTo>
                        <a:pt x="167" y="35"/>
                      </a:lnTo>
                      <a:lnTo>
                        <a:pt x="167" y="34"/>
                      </a:lnTo>
                      <a:lnTo>
                        <a:pt x="163" y="34"/>
                      </a:lnTo>
                      <a:lnTo>
                        <a:pt x="160" y="35"/>
                      </a:lnTo>
                      <a:lnTo>
                        <a:pt x="159" y="35"/>
                      </a:lnTo>
                      <a:lnTo>
                        <a:pt x="158" y="35"/>
                      </a:lnTo>
                      <a:lnTo>
                        <a:pt x="158" y="33"/>
                      </a:lnTo>
                      <a:lnTo>
                        <a:pt x="160" y="32"/>
                      </a:lnTo>
                      <a:lnTo>
                        <a:pt x="161" y="30"/>
                      </a:lnTo>
                      <a:lnTo>
                        <a:pt x="160" y="27"/>
                      </a:lnTo>
                      <a:lnTo>
                        <a:pt x="159" y="25"/>
                      </a:lnTo>
                      <a:lnTo>
                        <a:pt x="156" y="25"/>
                      </a:lnTo>
                      <a:lnTo>
                        <a:pt x="153" y="25"/>
                      </a:lnTo>
                      <a:lnTo>
                        <a:pt x="151" y="25"/>
                      </a:lnTo>
                      <a:lnTo>
                        <a:pt x="151" y="27"/>
                      </a:lnTo>
                      <a:lnTo>
                        <a:pt x="147" y="25"/>
                      </a:lnTo>
                      <a:lnTo>
                        <a:pt x="146" y="27"/>
                      </a:lnTo>
                      <a:lnTo>
                        <a:pt x="145" y="27"/>
                      </a:lnTo>
                      <a:lnTo>
                        <a:pt x="144" y="28"/>
                      </a:lnTo>
                      <a:lnTo>
                        <a:pt x="142" y="28"/>
                      </a:lnTo>
                      <a:lnTo>
                        <a:pt x="141" y="28"/>
                      </a:lnTo>
                      <a:lnTo>
                        <a:pt x="140" y="27"/>
                      </a:lnTo>
                      <a:lnTo>
                        <a:pt x="139" y="27"/>
                      </a:lnTo>
                      <a:lnTo>
                        <a:pt x="138" y="27"/>
                      </a:lnTo>
                      <a:lnTo>
                        <a:pt x="137" y="27"/>
                      </a:lnTo>
                      <a:lnTo>
                        <a:pt x="135" y="25"/>
                      </a:lnTo>
                      <a:lnTo>
                        <a:pt x="134" y="22"/>
                      </a:lnTo>
                      <a:lnTo>
                        <a:pt x="133" y="8"/>
                      </a:lnTo>
                      <a:lnTo>
                        <a:pt x="131" y="8"/>
                      </a:lnTo>
                      <a:lnTo>
                        <a:pt x="130" y="9"/>
                      </a:lnTo>
                      <a:lnTo>
                        <a:pt x="129" y="8"/>
                      </a:lnTo>
                      <a:lnTo>
                        <a:pt x="126" y="6"/>
                      </a:lnTo>
                      <a:lnTo>
                        <a:pt x="125" y="6"/>
                      </a:lnTo>
                      <a:lnTo>
                        <a:pt x="125" y="7"/>
                      </a:lnTo>
                      <a:lnTo>
                        <a:pt x="124" y="7"/>
                      </a:lnTo>
                      <a:lnTo>
                        <a:pt x="123" y="10"/>
                      </a:lnTo>
                      <a:lnTo>
                        <a:pt x="122" y="10"/>
                      </a:lnTo>
                      <a:lnTo>
                        <a:pt x="122" y="12"/>
                      </a:lnTo>
                      <a:lnTo>
                        <a:pt x="119" y="14"/>
                      </a:lnTo>
                      <a:lnTo>
                        <a:pt x="118" y="14"/>
                      </a:lnTo>
                      <a:lnTo>
                        <a:pt x="116" y="13"/>
                      </a:lnTo>
                      <a:lnTo>
                        <a:pt x="115" y="13"/>
                      </a:lnTo>
                      <a:lnTo>
                        <a:pt x="113" y="12"/>
                      </a:lnTo>
                      <a:lnTo>
                        <a:pt x="109" y="12"/>
                      </a:lnTo>
                      <a:lnTo>
                        <a:pt x="109" y="11"/>
                      </a:lnTo>
                      <a:lnTo>
                        <a:pt x="108" y="8"/>
                      </a:lnTo>
                      <a:lnTo>
                        <a:pt x="108" y="6"/>
                      </a:lnTo>
                      <a:lnTo>
                        <a:pt x="107" y="4"/>
                      </a:lnTo>
                      <a:lnTo>
                        <a:pt x="107" y="2"/>
                      </a:lnTo>
                      <a:lnTo>
                        <a:pt x="104" y="0"/>
                      </a:lnTo>
                      <a:lnTo>
                        <a:pt x="104" y="2"/>
                      </a:lnTo>
                      <a:lnTo>
                        <a:pt x="102" y="2"/>
                      </a:lnTo>
                      <a:lnTo>
                        <a:pt x="101" y="0"/>
                      </a:lnTo>
                      <a:lnTo>
                        <a:pt x="98" y="0"/>
                      </a:lnTo>
                      <a:lnTo>
                        <a:pt x="97" y="0"/>
                      </a:lnTo>
                      <a:lnTo>
                        <a:pt x="90" y="3"/>
                      </a:lnTo>
                      <a:lnTo>
                        <a:pt x="88" y="5"/>
                      </a:lnTo>
                      <a:lnTo>
                        <a:pt x="85" y="4"/>
                      </a:lnTo>
                      <a:lnTo>
                        <a:pt x="83" y="3"/>
                      </a:lnTo>
                      <a:lnTo>
                        <a:pt x="81" y="5"/>
                      </a:lnTo>
                      <a:lnTo>
                        <a:pt x="79" y="5"/>
                      </a:lnTo>
                      <a:lnTo>
                        <a:pt x="74" y="6"/>
                      </a:lnTo>
                      <a:lnTo>
                        <a:pt x="73" y="6"/>
                      </a:lnTo>
                      <a:lnTo>
                        <a:pt x="72" y="6"/>
                      </a:lnTo>
                      <a:lnTo>
                        <a:pt x="69" y="6"/>
                      </a:lnTo>
                      <a:lnTo>
                        <a:pt x="68" y="8"/>
                      </a:lnTo>
                      <a:lnTo>
                        <a:pt x="67" y="8"/>
                      </a:lnTo>
                      <a:lnTo>
                        <a:pt x="67" y="9"/>
                      </a:lnTo>
                      <a:lnTo>
                        <a:pt x="65" y="10"/>
                      </a:lnTo>
                      <a:lnTo>
                        <a:pt x="64" y="11"/>
                      </a:lnTo>
                      <a:lnTo>
                        <a:pt x="61" y="14"/>
                      </a:lnTo>
                      <a:lnTo>
                        <a:pt x="59" y="14"/>
                      </a:lnTo>
                      <a:lnTo>
                        <a:pt x="58" y="15"/>
                      </a:lnTo>
                      <a:lnTo>
                        <a:pt x="57" y="15"/>
                      </a:lnTo>
                      <a:lnTo>
                        <a:pt x="57" y="13"/>
                      </a:lnTo>
                      <a:lnTo>
                        <a:pt x="56" y="12"/>
                      </a:lnTo>
                      <a:lnTo>
                        <a:pt x="54" y="11"/>
                      </a:lnTo>
                      <a:lnTo>
                        <a:pt x="52" y="10"/>
                      </a:lnTo>
                      <a:lnTo>
                        <a:pt x="52" y="12"/>
                      </a:lnTo>
                      <a:lnTo>
                        <a:pt x="53" y="12"/>
                      </a:lnTo>
                      <a:lnTo>
                        <a:pt x="53" y="14"/>
                      </a:lnTo>
                      <a:lnTo>
                        <a:pt x="52" y="14"/>
                      </a:lnTo>
                      <a:lnTo>
                        <a:pt x="51" y="12"/>
                      </a:lnTo>
                      <a:lnTo>
                        <a:pt x="49" y="13"/>
                      </a:lnTo>
                      <a:lnTo>
                        <a:pt x="48" y="12"/>
                      </a:lnTo>
                      <a:lnTo>
                        <a:pt x="47" y="12"/>
                      </a:lnTo>
                      <a:lnTo>
                        <a:pt x="47" y="17"/>
                      </a:lnTo>
                      <a:lnTo>
                        <a:pt x="46" y="20"/>
                      </a:lnTo>
                      <a:lnTo>
                        <a:pt x="46" y="23"/>
                      </a:lnTo>
                      <a:lnTo>
                        <a:pt x="45" y="26"/>
                      </a:lnTo>
                      <a:lnTo>
                        <a:pt x="47" y="27"/>
                      </a:lnTo>
                      <a:lnTo>
                        <a:pt x="48" y="26"/>
                      </a:lnTo>
                      <a:lnTo>
                        <a:pt x="50" y="25"/>
                      </a:lnTo>
                      <a:lnTo>
                        <a:pt x="52" y="27"/>
                      </a:lnTo>
                      <a:lnTo>
                        <a:pt x="54" y="24"/>
                      </a:lnTo>
                      <a:lnTo>
                        <a:pt x="56" y="27"/>
                      </a:lnTo>
                      <a:lnTo>
                        <a:pt x="58" y="28"/>
                      </a:lnTo>
                      <a:lnTo>
                        <a:pt x="61" y="30"/>
                      </a:lnTo>
                      <a:lnTo>
                        <a:pt x="62" y="31"/>
                      </a:lnTo>
                      <a:lnTo>
                        <a:pt x="62" y="34"/>
                      </a:lnTo>
                      <a:lnTo>
                        <a:pt x="61" y="37"/>
                      </a:lnTo>
                      <a:lnTo>
                        <a:pt x="59" y="37"/>
                      </a:lnTo>
                      <a:lnTo>
                        <a:pt x="58" y="40"/>
                      </a:lnTo>
                      <a:lnTo>
                        <a:pt x="58" y="42"/>
                      </a:lnTo>
                      <a:lnTo>
                        <a:pt x="61" y="43"/>
                      </a:lnTo>
                      <a:lnTo>
                        <a:pt x="62" y="46"/>
                      </a:lnTo>
                      <a:lnTo>
                        <a:pt x="62" y="47"/>
                      </a:lnTo>
                      <a:lnTo>
                        <a:pt x="65" y="49"/>
                      </a:lnTo>
                      <a:lnTo>
                        <a:pt x="64" y="51"/>
                      </a:lnTo>
                      <a:lnTo>
                        <a:pt x="65" y="54"/>
                      </a:lnTo>
                      <a:lnTo>
                        <a:pt x="65" y="55"/>
                      </a:lnTo>
                      <a:lnTo>
                        <a:pt x="64" y="57"/>
                      </a:lnTo>
                      <a:lnTo>
                        <a:pt x="67" y="56"/>
                      </a:lnTo>
                      <a:lnTo>
                        <a:pt x="67" y="57"/>
                      </a:lnTo>
                      <a:lnTo>
                        <a:pt x="69" y="56"/>
                      </a:lnTo>
                      <a:lnTo>
                        <a:pt x="71" y="55"/>
                      </a:lnTo>
                      <a:lnTo>
                        <a:pt x="72" y="55"/>
                      </a:lnTo>
                      <a:lnTo>
                        <a:pt x="74" y="57"/>
                      </a:lnTo>
                      <a:lnTo>
                        <a:pt x="73" y="58"/>
                      </a:lnTo>
                      <a:lnTo>
                        <a:pt x="73" y="60"/>
                      </a:lnTo>
                      <a:lnTo>
                        <a:pt x="72" y="62"/>
                      </a:lnTo>
                      <a:lnTo>
                        <a:pt x="72" y="63"/>
                      </a:lnTo>
                      <a:lnTo>
                        <a:pt x="71" y="64"/>
                      </a:lnTo>
                      <a:lnTo>
                        <a:pt x="71" y="65"/>
                      </a:lnTo>
                      <a:lnTo>
                        <a:pt x="70" y="66"/>
                      </a:lnTo>
                      <a:lnTo>
                        <a:pt x="69" y="67"/>
                      </a:lnTo>
                      <a:lnTo>
                        <a:pt x="68" y="68"/>
                      </a:lnTo>
                      <a:lnTo>
                        <a:pt x="68" y="70"/>
                      </a:lnTo>
                      <a:lnTo>
                        <a:pt x="68" y="71"/>
                      </a:lnTo>
                      <a:lnTo>
                        <a:pt x="66" y="73"/>
                      </a:lnTo>
                      <a:lnTo>
                        <a:pt x="66" y="72"/>
                      </a:lnTo>
                      <a:lnTo>
                        <a:pt x="64" y="72"/>
                      </a:lnTo>
                      <a:lnTo>
                        <a:pt x="63" y="71"/>
                      </a:lnTo>
                      <a:lnTo>
                        <a:pt x="61" y="72"/>
                      </a:lnTo>
                      <a:lnTo>
                        <a:pt x="60" y="72"/>
                      </a:lnTo>
                      <a:lnTo>
                        <a:pt x="57" y="74"/>
                      </a:lnTo>
                      <a:lnTo>
                        <a:pt x="54" y="77"/>
                      </a:lnTo>
                      <a:lnTo>
                        <a:pt x="52" y="79"/>
                      </a:lnTo>
                      <a:lnTo>
                        <a:pt x="51" y="82"/>
                      </a:lnTo>
                      <a:lnTo>
                        <a:pt x="48" y="83"/>
                      </a:lnTo>
                      <a:lnTo>
                        <a:pt x="47" y="85"/>
                      </a:lnTo>
                      <a:lnTo>
                        <a:pt x="42" y="87"/>
                      </a:lnTo>
                      <a:lnTo>
                        <a:pt x="41" y="87"/>
                      </a:lnTo>
                      <a:lnTo>
                        <a:pt x="41" y="88"/>
                      </a:lnTo>
                      <a:lnTo>
                        <a:pt x="40" y="88"/>
                      </a:lnTo>
                      <a:lnTo>
                        <a:pt x="38" y="90"/>
                      </a:lnTo>
                      <a:lnTo>
                        <a:pt x="35" y="90"/>
                      </a:lnTo>
                      <a:lnTo>
                        <a:pt x="33" y="86"/>
                      </a:lnTo>
                      <a:lnTo>
                        <a:pt x="33" y="85"/>
                      </a:lnTo>
                      <a:lnTo>
                        <a:pt x="31" y="87"/>
                      </a:lnTo>
                      <a:lnTo>
                        <a:pt x="28" y="90"/>
                      </a:lnTo>
                      <a:lnTo>
                        <a:pt x="26" y="90"/>
                      </a:lnTo>
                      <a:lnTo>
                        <a:pt x="22" y="88"/>
                      </a:lnTo>
                      <a:lnTo>
                        <a:pt x="22" y="89"/>
                      </a:lnTo>
                      <a:lnTo>
                        <a:pt x="20" y="89"/>
                      </a:lnTo>
                      <a:lnTo>
                        <a:pt x="20" y="90"/>
                      </a:lnTo>
                      <a:lnTo>
                        <a:pt x="19" y="92"/>
                      </a:lnTo>
                      <a:lnTo>
                        <a:pt x="19" y="93"/>
                      </a:lnTo>
                      <a:lnTo>
                        <a:pt x="18" y="92"/>
                      </a:lnTo>
                      <a:lnTo>
                        <a:pt x="17" y="92"/>
                      </a:lnTo>
                      <a:lnTo>
                        <a:pt x="16" y="91"/>
                      </a:lnTo>
                      <a:lnTo>
                        <a:pt x="15" y="92"/>
                      </a:lnTo>
                      <a:lnTo>
                        <a:pt x="16" y="93"/>
                      </a:lnTo>
                      <a:lnTo>
                        <a:pt x="16" y="95"/>
                      </a:lnTo>
                      <a:lnTo>
                        <a:pt x="15" y="97"/>
                      </a:lnTo>
                      <a:lnTo>
                        <a:pt x="12" y="99"/>
                      </a:lnTo>
                      <a:lnTo>
                        <a:pt x="11" y="101"/>
                      </a:lnTo>
                      <a:lnTo>
                        <a:pt x="10" y="103"/>
                      </a:lnTo>
                      <a:lnTo>
                        <a:pt x="6" y="108"/>
                      </a:lnTo>
                      <a:lnTo>
                        <a:pt x="1" y="112"/>
                      </a:lnTo>
                      <a:lnTo>
                        <a:pt x="1" y="114"/>
                      </a:lnTo>
                      <a:lnTo>
                        <a:pt x="1" y="115"/>
                      </a:lnTo>
                      <a:lnTo>
                        <a:pt x="1" y="116"/>
                      </a:lnTo>
                      <a:lnTo>
                        <a:pt x="0" y="116"/>
                      </a:lnTo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050" b="1"/>
                </a:p>
              </p:txBody>
            </p:sp>
          </p:grpSp>
          <p:sp>
            <p:nvSpPr>
              <p:cNvPr id="164" name="Google Shape;164;p3"/>
              <p:cNvSpPr/>
              <p:nvPr/>
            </p:nvSpPr>
            <p:spPr>
              <a:xfrm>
                <a:off x="6634421" y="4604779"/>
                <a:ext cx="247475" cy="3645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119" extrusionOk="0">
                    <a:moveTo>
                      <a:pt x="0" y="93"/>
                    </a:moveTo>
                    <a:lnTo>
                      <a:pt x="1" y="96"/>
                    </a:lnTo>
                    <a:lnTo>
                      <a:pt x="2" y="97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7" y="100"/>
                    </a:lnTo>
                    <a:lnTo>
                      <a:pt x="7" y="101"/>
                    </a:lnTo>
                    <a:lnTo>
                      <a:pt x="6" y="101"/>
                    </a:lnTo>
                    <a:lnTo>
                      <a:pt x="5" y="103"/>
                    </a:lnTo>
                    <a:lnTo>
                      <a:pt x="5" y="104"/>
                    </a:lnTo>
                    <a:lnTo>
                      <a:pt x="5" y="107"/>
                    </a:lnTo>
                    <a:lnTo>
                      <a:pt x="5" y="110"/>
                    </a:lnTo>
                    <a:lnTo>
                      <a:pt x="4" y="111"/>
                    </a:lnTo>
                    <a:lnTo>
                      <a:pt x="3" y="112"/>
                    </a:lnTo>
                    <a:lnTo>
                      <a:pt x="2" y="113"/>
                    </a:lnTo>
                    <a:lnTo>
                      <a:pt x="2" y="114"/>
                    </a:lnTo>
                    <a:lnTo>
                      <a:pt x="3" y="114"/>
                    </a:lnTo>
                    <a:lnTo>
                      <a:pt x="4" y="114"/>
                    </a:lnTo>
                    <a:lnTo>
                      <a:pt x="5" y="113"/>
                    </a:lnTo>
                    <a:lnTo>
                      <a:pt x="7" y="114"/>
                    </a:lnTo>
                    <a:lnTo>
                      <a:pt x="8" y="114"/>
                    </a:lnTo>
                    <a:lnTo>
                      <a:pt x="8" y="115"/>
                    </a:lnTo>
                    <a:lnTo>
                      <a:pt x="8" y="119"/>
                    </a:lnTo>
                    <a:lnTo>
                      <a:pt x="11" y="119"/>
                    </a:lnTo>
                    <a:lnTo>
                      <a:pt x="12" y="117"/>
                    </a:lnTo>
                    <a:lnTo>
                      <a:pt x="16" y="113"/>
                    </a:lnTo>
                    <a:lnTo>
                      <a:pt x="18" y="108"/>
                    </a:lnTo>
                    <a:lnTo>
                      <a:pt x="22" y="107"/>
                    </a:lnTo>
                    <a:lnTo>
                      <a:pt x="23" y="105"/>
                    </a:lnTo>
                    <a:lnTo>
                      <a:pt x="24" y="105"/>
                    </a:lnTo>
                    <a:lnTo>
                      <a:pt x="25" y="106"/>
                    </a:lnTo>
                    <a:lnTo>
                      <a:pt x="26" y="105"/>
                    </a:lnTo>
                    <a:lnTo>
                      <a:pt x="28" y="105"/>
                    </a:lnTo>
                    <a:lnTo>
                      <a:pt x="29" y="105"/>
                    </a:lnTo>
                    <a:lnTo>
                      <a:pt x="29" y="104"/>
                    </a:lnTo>
                    <a:lnTo>
                      <a:pt x="31" y="104"/>
                    </a:lnTo>
                    <a:lnTo>
                      <a:pt x="32" y="104"/>
                    </a:lnTo>
                    <a:lnTo>
                      <a:pt x="32" y="103"/>
                    </a:lnTo>
                    <a:lnTo>
                      <a:pt x="33" y="102"/>
                    </a:lnTo>
                    <a:lnTo>
                      <a:pt x="34" y="103"/>
                    </a:lnTo>
                    <a:lnTo>
                      <a:pt x="36" y="99"/>
                    </a:lnTo>
                    <a:lnTo>
                      <a:pt x="37" y="97"/>
                    </a:lnTo>
                    <a:lnTo>
                      <a:pt x="38" y="96"/>
                    </a:lnTo>
                    <a:lnTo>
                      <a:pt x="39" y="96"/>
                    </a:lnTo>
                    <a:lnTo>
                      <a:pt x="38" y="94"/>
                    </a:lnTo>
                    <a:lnTo>
                      <a:pt x="39" y="93"/>
                    </a:lnTo>
                    <a:lnTo>
                      <a:pt x="41" y="95"/>
                    </a:lnTo>
                    <a:lnTo>
                      <a:pt x="42" y="96"/>
                    </a:lnTo>
                    <a:lnTo>
                      <a:pt x="43" y="95"/>
                    </a:lnTo>
                    <a:lnTo>
                      <a:pt x="45" y="93"/>
                    </a:lnTo>
                    <a:lnTo>
                      <a:pt x="45" y="92"/>
                    </a:lnTo>
                    <a:lnTo>
                      <a:pt x="45" y="91"/>
                    </a:lnTo>
                    <a:lnTo>
                      <a:pt x="48" y="87"/>
                    </a:lnTo>
                    <a:lnTo>
                      <a:pt x="48" y="86"/>
                    </a:lnTo>
                    <a:lnTo>
                      <a:pt x="49" y="85"/>
                    </a:lnTo>
                    <a:lnTo>
                      <a:pt x="52" y="83"/>
                    </a:lnTo>
                    <a:lnTo>
                      <a:pt x="53" y="81"/>
                    </a:lnTo>
                    <a:lnTo>
                      <a:pt x="54" y="81"/>
                    </a:lnTo>
                    <a:lnTo>
                      <a:pt x="55" y="79"/>
                    </a:lnTo>
                    <a:lnTo>
                      <a:pt x="55" y="78"/>
                    </a:lnTo>
                    <a:lnTo>
                      <a:pt x="56" y="75"/>
                    </a:lnTo>
                    <a:lnTo>
                      <a:pt x="57" y="75"/>
                    </a:lnTo>
                    <a:lnTo>
                      <a:pt x="58" y="72"/>
                    </a:lnTo>
                    <a:lnTo>
                      <a:pt x="58" y="71"/>
                    </a:lnTo>
                    <a:lnTo>
                      <a:pt x="58" y="70"/>
                    </a:lnTo>
                    <a:lnTo>
                      <a:pt x="58" y="68"/>
                    </a:lnTo>
                    <a:lnTo>
                      <a:pt x="58" y="67"/>
                    </a:lnTo>
                    <a:lnTo>
                      <a:pt x="57" y="67"/>
                    </a:lnTo>
                    <a:lnTo>
                      <a:pt x="56" y="66"/>
                    </a:lnTo>
                    <a:lnTo>
                      <a:pt x="55" y="64"/>
                    </a:lnTo>
                    <a:lnTo>
                      <a:pt x="55" y="62"/>
                    </a:lnTo>
                    <a:lnTo>
                      <a:pt x="56" y="61"/>
                    </a:lnTo>
                    <a:lnTo>
                      <a:pt x="56" y="60"/>
                    </a:lnTo>
                    <a:lnTo>
                      <a:pt x="56" y="59"/>
                    </a:lnTo>
                    <a:lnTo>
                      <a:pt x="57" y="58"/>
                    </a:lnTo>
                    <a:lnTo>
                      <a:pt x="59" y="56"/>
                    </a:lnTo>
                    <a:lnTo>
                      <a:pt x="59" y="55"/>
                    </a:lnTo>
                    <a:lnTo>
                      <a:pt x="60" y="55"/>
                    </a:lnTo>
                    <a:lnTo>
                      <a:pt x="61" y="54"/>
                    </a:lnTo>
                    <a:lnTo>
                      <a:pt x="60" y="53"/>
                    </a:lnTo>
                    <a:lnTo>
                      <a:pt x="61" y="52"/>
                    </a:lnTo>
                    <a:lnTo>
                      <a:pt x="61" y="51"/>
                    </a:lnTo>
                    <a:lnTo>
                      <a:pt x="61" y="49"/>
                    </a:lnTo>
                    <a:lnTo>
                      <a:pt x="62" y="48"/>
                    </a:lnTo>
                    <a:lnTo>
                      <a:pt x="63" y="48"/>
                    </a:lnTo>
                    <a:lnTo>
                      <a:pt x="64" y="48"/>
                    </a:lnTo>
                    <a:lnTo>
                      <a:pt x="64" y="47"/>
                    </a:lnTo>
                    <a:lnTo>
                      <a:pt x="64" y="46"/>
                    </a:lnTo>
                    <a:lnTo>
                      <a:pt x="65" y="44"/>
                    </a:lnTo>
                    <a:lnTo>
                      <a:pt x="66" y="43"/>
                    </a:lnTo>
                    <a:lnTo>
                      <a:pt x="66" y="45"/>
                    </a:lnTo>
                    <a:lnTo>
                      <a:pt x="66" y="46"/>
                    </a:lnTo>
                    <a:lnTo>
                      <a:pt x="65" y="47"/>
                    </a:lnTo>
                    <a:lnTo>
                      <a:pt x="66" y="47"/>
                    </a:lnTo>
                    <a:lnTo>
                      <a:pt x="67" y="47"/>
                    </a:lnTo>
                    <a:lnTo>
                      <a:pt x="68" y="48"/>
                    </a:lnTo>
                    <a:lnTo>
                      <a:pt x="68" y="49"/>
                    </a:lnTo>
                    <a:lnTo>
                      <a:pt x="69" y="51"/>
                    </a:lnTo>
                    <a:lnTo>
                      <a:pt x="68" y="53"/>
                    </a:lnTo>
                    <a:lnTo>
                      <a:pt x="69" y="54"/>
                    </a:lnTo>
                    <a:lnTo>
                      <a:pt x="72" y="57"/>
                    </a:lnTo>
                    <a:lnTo>
                      <a:pt x="73" y="59"/>
                    </a:lnTo>
                    <a:lnTo>
                      <a:pt x="73" y="63"/>
                    </a:lnTo>
                    <a:lnTo>
                      <a:pt x="74" y="65"/>
                    </a:lnTo>
                    <a:lnTo>
                      <a:pt x="74" y="66"/>
                    </a:lnTo>
                    <a:lnTo>
                      <a:pt x="73" y="66"/>
                    </a:lnTo>
                    <a:lnTo>
                      <a:pt x="73" y="68"/>
                    </a:lnTo>
                    <a:lnTo>
                      <a:pt x="74" y="69"/>
                    </a:lnTo>
                    <a:lnTo>
                      <a:pt x="74" y="70"/>
                    </a:lnTo>
                    <a:lnTo>
                      <a:pt x="75" y="71"/>
                    </a:lnTo>
                    <a:lnTo>
                      <a:pt x="75" y="72"/>
                    </a:lnTo>
                    <a:lnTo>
                      <a:pt x="76" y="73"/>
                    </a:lnTo>
                    <a:lnTo>
                      <a:pt x="76" y="74"/>
                    </a:lnTo>
                    <a:lnTo>
                      <a:pt x="76" y="75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8" y="82"/>
                    </a:lnTo>
                    <a:lnTo>
                      <a:pt x="79" y="84"/>
                    </a:lnTo>
                    <a:lnTo>
                      <a:pt x="82" y="85"/>
                    </a:lnTo>
                    <a:lnTo>
                      <a:pt x="83" y="85"/>
                    </a:lnTo>
                    <a:lnTo>
                      <a:pt x="84" y="85"/>
                    </a:lnTo>
                    <a:lnTo>
                      <a:pt x="86" y="85"/>
                    </a:lnTo>
                    <a:lnTo>
                      <a:pt x="87" y="84"/>
                    </a:lnTo>
                    <a:lnTo>
                      <a:pt x="88" y="82"/>
                    </a:lnTo>
                    <a:lnTo>
                      <a:pt x="89" y="81"/>
                    </a:lnTo>
                    <a:lnTo>
                      <a:pt x="89" y="79"/>
                    </a:lnTo>
                    <a:lnTo>
                      <a:pt x="89" y="75"/>
                    </a:lnTo>
                    <a:lnTo>
                      <a:pt x="89" y="70"/>
                    </a:lnTo>
                    <a:lnTo>
                      <a:pt x="89" y="67"/>
                    </a:lnTo>
                    <a:lnTo>
                      <a:pt x="90" y="66"/>
                    </a:lnTo>
                    <a:lnTo>
                      <a:pt x="90" y="63"/>
                    </a:lnTo>
                    <a:lnTo>
                      <a:pt x="90" y="60"/>
                    </a:lnTo>
                    <a:lnTo>
                      <a:pt x="90" y="57"/>
                    </a:lnTo>
                    <a:lnTo>
                      <a:pt x="90" y="54"/>
                    </a:lnTo>
                    <a:lnTo>
                      <a:pt x="90" y="49"/>
                    </a:lnTo>
                    <a:lnTo>
                      <a:pt x="90" y="48"/>
                    </a:lnTo>
                    <a:lnTo>
                      <a:pt x="88" y="46"/>
                    </a:lnTo>
                    <a:lnTo>
                      <a:pt x="88" y="43"/>
                    </a:lnTo>
                    <a:lnTo>
                      <a:pt x="86" y="42"/>
                    </a:lnTo>
                    <a:lnTo>
                      <a:pt x="92" y="38"/>
                    </a:lnTo>
                    <a:lnTo>
                      <a:pt x="93" y="36"/>
                    </a:lnTo>
                    <a:lnTo>
                      <a:pt x="93" y="34"/>
                    </a:lnTo>
                    <a:lnTo>
                      <a:pt x="93" y="33"/>
                    </a:lnTo>
                    <a:lnTo>
                      <a:pt x="92" y="33"/>
                    </a:lnTo>
                    <a:lnTo>
                      <a:pt x="92" y="31"/>
                    </a:lnTo>
                    <a:lnTo>
                      <a:pt x="91" y="30"/>
                    </a:lnTo>
                    <a:lnTo>
                      <a:pt x="91" y="27"/>
                    </a:lnTo>
                    <a:lnTo>
                      <a:pt x="90" y="26"/>
                    </a:lnTo>
                    <a:lnTo>
                      <a:pt x="89" y="25"/>
                    </a:lnTo>
                    <a:lnTo>
                      <a:pt x="84" y="25"/>
                    </a:lnTo>
                    <a:lnTo>
                      <a:pt x="83" y="25"/>
                    </a:lnTo>
                    <a:lnTo>
                      <a:pt x="79" y="24"/>
                    </a:lnTo>
                    <a:lnTo>
                      <a:pt x="78" y="24"/>
                    </a:lnTo>
                    <a:lnTo>
                      <a:pt x="78" y="25"/>
                    </a:lnTo>
                    <a:lnTo>
                      <a:pt x="76" y="27"/>
                    </a:lnTo>
                    <a:lnTo>
                      <a:pt x="73" y="26"/>
                    </a:lnTo>
                    <a:lnTo>
                      <a:pt x="73" y="25"/>
                    </a:lnTo>
                    <a:lnTo>
                      <a:pt x="74" y="19"/>
                    </a:lnTo>
                    <a:lnTo>
                      <a:pt x="73" y="15"/>
                    </a:lnTo>
                    <a:lnTo>
                      <a:pt x="72" y="14"/>
                    </a:lnTo>
                    <a:lnTo>
                      <a:pt x="70" y="14"/>
                    </a:lnTo>
                    <a:lnTo>
                      <a:pt x="69" y="14"/>
                    </a:lnTo>
                    <a:lnTo>
                      <a:pt x="67" y="14"/>
                    </a:lnTo>
                    <a:lnTo>
                      <a:pt x="65" y="15"/>
                    </a:lnTo>
                    <a:lnTo>
                      <a:pt x="62" y="17"/>
                    </a:lnTo>
                    <a:lnTo>
                      <a:pt x="60" y="22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6" y="23"/>
                    </a:lnTo>
                    <a:lnTo>
                      <a:pt x="52" y="22"/>
                    </a:lnTo>
                    <a:lnTo>
                      <a:pt x="52" y="20"/>
                    </a:lnTo>
                    <a:lnTo>
                      <a:pt x="51" y="19"/>
                    </a:lnTo>
                    <a:lnTo>
                      <a:pt x="51" y="17"/>
                    </a:lnTo>
                    <a:lnTo>
                      <a:pt x="50" y="17"/>
                    </a:lnTo>
                    <a:lnTo>
                      <a:pt x="50" y="14"/>
                    </a:lnTo>
                    <a:lnTo>
                      <a:pt x="49" y="13"/>
                    </a:lnTo>
                    <a:lnTo>
                      <a:pt x="47" y="4"/>
                    </a:lnTo>
                    <a:lnTo>
                      <a:pt x="46" y="3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38" y="3"/>
                    </a:lnTo>
                    <a:lnTo>
                      <a:pt x="35" y="1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12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30" y="16"/>
                    </a:lnTo>
                    <a:lnTo>
                      <a:pt x="29" y="20"/>
                    </a:lnTo>
                    <a:lnTo>
                      <a:pt x="29" y="21"/>
                    </a:lnTo>
                    <a:lnTo>
                      <a:pt x="28" y="21"/>
                    </a:lnTo>
                    <a:lnTo>
                      <a:pt x="27" y="20"/>
                    </a:lnTo>
                    <a:lnTo>
                      <a:pt x="25" y="24"/>
                    </a:lnTo>
                    <a:lnTo>
                      <a:pt x="24" y="24"/>
                    </a:lnTo>
                    <a:lnTo>
                      <a:pt x="23" y="24"/>
                    </a:lnTo>
                    <a:lnTo>
                      <a:pt x="22" y="24"/>
                    </a:lnTo>
                    <a:lnTo>
                      <a:pt x="21" y="24"/>
                    </a:lnTo>
                    <a:lnTo>
                      <a:pt x="20" y="26"/>
                    </a:lnTo>
                    <a:lnTo>
                      <a:pt x="21" y="25"/>
                    </a:lnTo>
                    <a:lnTo>
                      <a:pt x="21" y="29"/>
                    </a:lnTo>
                    <a:lnTo>
                      <a:pt x="22" y="29"/>
                    </a:lnTo>
                    <a:lnTo>
                      <a:pt x="22" y="30"/>
                    </a:lnTo>
                    <a:lnTo>
                      <a:pt x="23" y="30"/>
                    </a:lnTo>
                    <a:lnTo>
                      <a:pt x="23" y="32"/>
                    </a:lnTo>
                    <a:lnTo>
                      <a:pt x="22" y="34"/>
                    </a:lnTo>
                    <a:lnTo>
                      <a:pt x="21" y="34"/>
                    </a:lnTo>
                    <a:lnTo>
                      <a:pt x="21" y="35"/>
                    </a:lnTo>
                    <a:lnTo>
                      <a:pt x="20" y="40"/>
                    </a:lnTo>
                    <a:lnTo>
                      <a:pt x="21" y="40"/>
                    </a:lnTo>
                    <a:lnTo>
                      <a:pt x="21" y="41"/>
                    </a:lnTo>
                    <a:lnTo>
                      <a:pt x="18" y="43"/>
                    </a:lnTo>
                    <a:lnTo>
                      <a:pt x="17" y="43"/>
                    </a:lnTo>
                    <a:lnTo>
                      <a:pt x="16" y="43"/>
                    </a:lnTo>
                    <a:lnTo>
                      <a:pt x="15" y="43"/>
                    </a:lnTo>
                    <a:lnTo>
                      <a:pt x="15" y="46"/>
                    </a:lnTo>
                    <a:lnTo>
                      <a:pt x="16" y="47"/>
                    </a:lnTo>
                    <a:lnTo>
                      <a:pt x="17" y="47"/>
                    </a:lnTo>
                    <a:lnTo>
                      <a:pt x="17" y="50"/>
                    </a:lnTo>
                    <a:lnTo>
                      <a:pt x="16" y="51"/>
                    </a:lnTo>
                    <a:lnTo>
                      <a:pt x="16" y="52"/>
                    </a:lnTo>
                    <a:lnTo>
                      <a:pt x="18" y="54"/>
                    </a:lnTo>
                    <a:lnTo>
                      <a:pt x="18" y="55"/>
                    </a:lnTo>
                    <a:lnTo>
                      <a:pt x="18" y="56"/>
                    </a:lnTo>
                    <a:lnTo>
                      <a:pt x="19" y="56"/>
                    </a:lnTo>
                    <a:lnTo>
                      <a:pt x="19" y="60"/>
                    </a:lnTo>
                    <a:lnTo>
                      <a:pt x="18" y="61"/>
                    </a:lnTo>
                    <a:lnTo>
                      <a:pt x="17" y="62"/>
                    </a:lnTo>
                    <a:lnTo>
                      <a:pt x="15" y="61"/>
                    </a:lnTo>
                    <a:lnTo>
                      <a:pt x="14" y="62"/>
                    </a:lnTo>
                    <a:lnTo>
                      <a:pt x="14" y="63"/>
                    </a:lnTo>
                    <a:lnTo>
                      <a:pt x="13" y="64"/>
                    </a:lnTo>
                    <a:lnTo>
                      <a:pt x="12" y="65"/>
                    </a:lnTo>
                    <a:lnTo>
                      <a:pt x="12" y="71"/>
                    </a:lnTo>
                    <a:lnTo>
                      <a:pt x="10" y="73"/>
                    </a:lnTo>
                    <a:lnTo>
                      <a:pt x="9" y="73"/>
                    </a:lnTo>
                    <a:lnTo>
                      <a:pt x="10" y="75"/>
                    </a:lnTo>
                    <a:lnTo>
                      <a:pt x="10" y="76"/>
                    </a:lnTo>
                    <a:lnTo>
                      <a:pt x="9" y="76"/>
                    </a:lnTo>
                    <a:lnTo>
                      <a:pt x="8" y="78"/>
                    </a:lnTo>
                    <a:lnTo>
                      <a:pt x="6" y="82"/>
                    </a:lnTo>
                    <a:lnTo>
                      <a:pt x="2" y="86"/>
                    </a:lnTo>
                    <a:lnTo>
                      <a:pt x="2" y="88"/>
                    </a:lnTo>
                    <a:lnTo>
                      <a:pt x="1" y="89"/>
                    </a:lnTo>
                    <a:lnTo>
                      <a:pt x="0" y="9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grpSp>
            <p:nvGrpSpPr>
              <p:cNvPr id="165" name="Google Shape;165;p3"/>
              <p:cNvGrpSpPr/>
              <p:nvPr/>
            </p:nvGrpSpPr>
            <p:grpSpPr>
              <a:xfrm>
                <a:off x="6869351" y="4904815"/>
                <a:ext cx="676258" cy="580748"/>
                <a:chOff x="3148014" y="3035300"/>
                <a:chExt cx="251" cy="193"/>
              </a:xfrm>
            </p:grpSpPr>
            <p:sp>
              <p:nvSpPr>
                <p:cNvPr id="166" name="Google Shape;166;p3"/>
                <p:cNvSpPr/>
                <p:nvPr/>
              </p:nvSpPr>
              <p:spPr>
                <a:xfrm>
                  <a:off x="3148014" y="3035300"/>
                  <a:ext cx="251" cy="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194" extrusionOk="0">
                      <a:moveTo>
                        <a:pt x="0" y="146"/>
                      </a:moveTo>
                      <a:lnTo>
                        <a:pt x="2" y="145"/>
                      </a:lnTo>
                      <a:lnTo>
                        <a:pt x="2" y="144"/>
                      </a:lnTo>
                      <a:lnTo>
                        <a:pt x="1" y="142"/>
                      </a:lnTo>
                      <a:lnTo>
                        <a:pt x="1" y="139"/>
                      </a:lnTo>
                      <a:lnTo>
                        <a:pt x="3" y="137"/>
                      </a:lnTo>
                      <a:lnTo>
                        <a:pt x="6" y="136"/>
                      </a:lnTo>
                      <a:lnTo>
                        <a:pt x="7" y="136"/>
                      </a:lnTo>
                      <a:lnTo>
                        <a:pt x="9" y="133"/>
                      </a:lnTo>
                      <a:lnTo>
                        <a:pt x="11" y="132"/>
                      </a:lnTo>
                      <a:lnTo>
                        <a:pt x="11" y="131"/>
                      </a:lnTo>
                      <a:lnTo>
                        <a:pt x="9" y="126"/>
                      </a:lnTo>
                      <a:lnTo>
                        <a:pt x="11" y="126"/>
                      </a:lnTo>
                      <a:lnTo>
                        <a:pt x="12" y="126"/>
                      </a:lnTo>
                      <a:lnTo>
                        <a:pt x="13" y="125"/>
                      </a:lnTo>
                      <a:lnTo>
                        <a:pt x="15" y="124"/>
                      </a:lnTo>
                      <a:lnTo>
                        <a:pt x="16" y="123"/>
                      </a:lnTo>
                      <a:lnTo>
                        <a:pt x="16" y="122"/>
                      </a:lnTo>
                      <a:lnTo>
                        <a:pt x="18" y="121"/>
                      </a:lnTo>
                      <a:lnTo>
                        <a:pt x="19" y="115"/>
                      </a:lnTo>
                      <a:lnTo>
                        <a:pt x="20" y="112"/>
                      </a:lnTo>
                      <a:lnTo>
                        <a:pt x="21" y="111"/>
                      </a:lnTo>
                      <a:lnTo>
                        <a:pt x="22" y="108"/>
                      </a:lnTo>
                      <a:lnTo>
                        <a:pt x="22" y="105"/>
                      </a:lnTo>
                      <a:lnTo>
                        <a:pt x="18" y="103"/>
                      </a:lnTo>
                      <a:lnTo>
                        <a:pt x="17" y="102"/>
                      </a:lnTo>
                      <a:lnTo>
                        <a:pt x="17" y="103"/>
                      </a:lnTo>
                      <a:lnTo>
                        <a:pt x="15" y="101"/>
                      </a:lnTo>
                      <a:lnTo>
                        <a:pt x="14" y="99"/>
                      </a:lnTo>
                      <a:lnTo>
                        <a:pt x="13" y="92"/>
                      </a:lnTo>
                      <a:lnTo>
                        <a:pt x="12" y="92"/>
                      </a:lnTo>
                      <a:lnTo>
                        <a:pt x="9" y="91"/>
                      </a:lnTo>
                      <a:lnTo>
                        <a:pt x="7" y="73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4" y="67"/>
                      </a:lnTo>
                      <a:lnTo>
                        <a:pt x="7" y="55"/>
                      </a:lnTo>
                      <a:lnTo>
                        <a:pt x="6" y="50"/>
                      </a:lnTo>
                      <a:lnTo>
                        <a:pt x="7" y="47"/>
                      </a:lnTo>
                      <a:lnTo>
                        <a:pt x="8" y="47"/>
                      </a:lnTo>
                      <a:lnTo>
                        <a:pt x="8" y="46"/>
                      </a:lnTo>
                      <a:lnTo>
                        <a:pt x="10" y="47"/>
                      </a:lnTo>
                      <a:lnTo>
                        <a:pt x="11" y="46"/>
                      </a:lnTo>
                      <a:lnTo>
                        <a:pt x="12" y="44"/>
                      </a:lnTo>
                      <a:lnTo>
                        <a:pt x="13" y="45"/>
                      </a:lnTo>
                      <a:lnTo>
                        <a:pt x="13" y="47"/>
                      </a:lnTo>
                      <a:lnTo>
                        <a:pt x="14" y="49"/>
                      </a:lnTo>
                      <a:lnTo>
                        <a:pt x="15" y="49"/>
                      </a:lnTo>
                      <a:lnTo>
                        <a:pt x="16" y="43"/>
                      </a:lnTo>
                      <a:lnTo>
                        <a:pt x="17" y="41"/>
                      </a:lnTo>
                      <a:lnTo>
                        <a:pt x="18" y="41"/>
                      </a:lnTo>
                      <a:lnTo>
                        <a:pt x="20" y="42"/>
                      </a:lnTo>
                      <a:lnTo>
                        <a:pt x="22" y="42"/>
                      </a:lnTo>
                      <a:lnTo>
                        <a:pt x="23" y="41"/>
                      </a:lnTo>
                      <a:lnTo>
                        <a:pt x="25" y="43"/>
                      </a:lnTo>
                      <a:lnTo>
                        <a:pt x="27" y="44"/>
                      </a:lnTo>
                      <a:lnTo>
                        <a:pt x="31" y="44"/>
                      </a:lnTo>
                      <a:lnTo>
                        <a:pt x="32" y="44"/>
                      </a:lnTo>
                      <a:lnTo>
                        <a:pt x="33" y="47"/>
                      </a:lnTo>
                      <a:lnTo>
                        <a:pt x="34" y="46"/>
                      </a:lnTo>
                      <a:lnTo>
                        <a:pt x="36" y="46"/>
                      </a:lnTo>
                      <a:lnTo>
                        <a:pt x="39" y="43"/>
                      </a:lnTo>
                      <a:lnTo>
                        <a:pt x="39" y="42"/>
                      </a:lnTo>
                      <a:lnTo>
                        <a:pt x="39" y="41"/>
                      </a:lnTo>
                      <a:lnTo>
                        <a:pt x="38" y="40"/>
                      </a:lnTo>
                      <a:lnTo>
                        <a:pt x="36" y="39"/>
                      </a:lnTo>
                      <a:lnTo>
                        <a:pt x="36" y="36"/>
                      </a:lnTo>
                      <a:lnTo>
                        <a:pt x="35" y="35"/>
                      </a:lnTo>
                      <a:lnTo>
                        <a:pt x="38" y="27"/>
                      </a:lnTo>
                      <a:lnTo>
                        <a:pt x="40" y="26"/>
                      </a:lnTo>
                      <a:lnTo>
                        <a:pt x="42" y="24"/>
                      </a:lnTo>
                      <a:lnTo>
                        <a:pt x="43" y="23"/>
                      </a:lnTo>
                      <a:lnTo>
                        <a:pt x="47" y="23"/>
                      </a:lnTo>
                      <a:lnTo>
                        <a:pt x="48" y="23"/>
                      </a:lnTo>
                      <a:lnTo>
                        <a:pt x="48" y="24"/>
                      </a:lnTo>
                      <a:lnTo>
                        <a:pt x="47" y="31"/>
                      </a:lnTo>
                      <a:lnTo>
                        <a:pt x="51" y="35"/>
                      </a:lnTo>
                      <a:lnTo>
                        <a:pt x="53" y="40"/>
                      </a:lnTo>
                      <a:lnTo>
                        <a:pt x="54" y="41"/>
                      </a:lnTo>
                      <a:lnTo>
                        <a:pt x="55" y="41"/>
                      </a:lnTo>
                      <a:lnTo>
                        <a:pt x="55" y="40"/>
                      </a:lnTo>
                      <a:lnTo>
                        <a:pt x="55" y="39"/>
                      </a:lnTo>
                      <a:lnTo>
                        <a:pt x="57" y="41"/>
                      </a:lnTo>
                      <a:lnTo>
                        <a:pt x="56" y="42"/>
                      </a:lnTo>
                      <a:lnTo>
                        <a:pt x="56" y="44"/>
                      </a:lnTo>
                      <a:lnTo>
                        <a:pt x="57" y="44"/>
                      </a:lnTo>
                      <a:lnTo>
                        <a:pt x="58" y="41"/>
                      </a:lnTo>
                      <a:lnTo>
                        <a:pt x="58" y="39"/>
                      </a:lnTo>
                      <a:lnTo>
                        <a:pt x="59" y="38"/>
                      </a:lnTo>
                      <a:lnTo>
                        <a:pt x="61" y="36"/>
                      </a:lnTo>
                      <a:lnTo>
                        <a:pt x="62" y="36"/>
                      </a:lnTo>
                      <a:lnTo>
                        <a:pt x="64" y="34"/>
                      </a:lnTo>
                      <a:lnTo>
                        <a:pt x="66" y="33"/>
                      </a:lnTo>
                      <a:lnTo>
                        <a:pt x="68" y="32"/>
                      </a:lnTo>
                      <a:lnTo>
                        <a:pt x="70" y="32"/>
                      </a:lnTo>
                      <a:lnTo>
                        <a:pt x="71" y="31"/>
                      </a:lnTo>
                      <a:lnTo>
                        <a:pt x="73" y="31"/>
                      </a:lnTo>
                      <a:lnTo>
                        <a:pt x="74" y="31"/>
                      </a:lnTo>
                      <a:lnTo>
                        <a:pt x="76" y="33"/>
                      </a:lnTo>
                      <a:lnTo>
                        <a:pt x="78" y="34"/>
                      </a:lnTo>
                      <a:lnTo>
                        <a:pt x="79" y="34"/>
                      </a:lnTo>
                      <a:lnTo>
                        <a:pt x="81" y="32"/>
                      </a:lnTo>
                      <a:lnTo>
                        <a:pt x="83" y="30"/>
                      </a:lnTo>
                      <a:lnTo>
                        <a:pt x="86" y="28"/>
                      </a:lnTo>
                      <a:lnTo>
                        <a:pt x="88" y="28"/>
                      </a:lnTo>
                      <a:lnTo>
                        <a:pt x="89" y="28"/>
                      </a:lnTo>
                      <a:lnTo>
                        <a:pt x="91" y="27"/>
                      </a:lnTo>
                      <a:lnTo>
                        <a:pt x="91" y="26"/>
                      </a:lnTo>
                      <a:lnTo>
                        <a:pt x="92" y="26"/>
                      </a:lnTo>
                      <a:lnTo>
                        <a:pt x="94" y="21"/>
                      </a:lnTo>
                      <a:lnTo>
                        <a:pt x="95" y="20"/>
                      </a:lnTo>
                      <a:lnTo>
                        <a:pt x="96" y="19"/>
                      </a:lnTo>
                      <a:lnTo>
                        <a:pt x="97" y="17"/>
                      </a:lnTo>
                      <a:lnTo>
                        <a:pt x="98" y="16"/>
                      </a:lnTo>
                      <a:lnTo>
                        <a:pt x="99" y="16"/>
                      </a:lnTo>
                      <a:lnTo>
                        <a:pt x="100" y="15"/>
                      </a:lnTo>
                      <a:lnTo>
                        <a:pt x="101" y="13"/>
                      </a:lnTo>
                      <a:lnTo>
                        <a:pt x="104" y="8"/>
                      </a:lnTo>
                      <a:lnTo>
                        <a:pt x="104" y="6"/>
                      </a:lnTo>
                      <a:lnTo>
                        <a:pt x="103" y="4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1"/>
                      </a:lnTo>
                      <a:lnTo>
                        <a:pt x="108" y="3"/>
                      </a:lnTo>
                      <a:lnTo>
                        <a:pt x="110" y="3"/>
                      </a:lnTo>
                      <a:lnTo>
                        <a:pt x="113" y="5"/>
                      </a:lnTo>
                      <a:lnTo>
                        <a:pt x="114" y="6"/>
                      </a:lnTo>
                      <a:lnTo>
                        <a:pt x="117" y="8"/>
                      </a:lnTo>
                      <a:lnTo>
                        <a:pt x="118" y="8"/>
                      </a:lnTo>
                      <a:lnTo>
                        <a:pt x="121" y="10"/>
                      </a:lnTo>
                      <a:lnTo>
                        <a:pt x="122" y="11"/>
                      </a:lnTo>
                      <a:lnTo>
                        <a:pt x="123" y="15"/>
                      </a:lnTo>
                      <a:lnTo>
                        <a:pt x="123" y="16"/>
                      </a:lnTo>
                      <a:lnTo>
                        <a:pt x="124" y="18"/>
                      </a:lnTo>
                      <a:lnTo>
                        <a:pt x="124" y="21"/>
                      </a:lnTo>
                      <a:lnTo>
                        <a:pt x="124" y="22"/>
                      </a:lnTo>
                      <a:lnTo>
                        <a:pt x="126" y="24"/>
                      </a:lnTo>
                      <a:lnTo>
                        <a:pt x="129" y="25"/>
                      </a:lnTo>
                      <a:lnTo>
                        <a:pt x="129" y="26"/>
                      </a:lnTo>
                      <a:lnTo>
                        <a:pt x="129" y="28"/>
                      </a:lnTo>
                      <a:lnTo>
                        <a:pt x="129" y="29"/>
                      </a:lnTo>
                      <a:lnTo>
                        <a:pt x="129" y="30"/>
                      </a:lnTo>
                      <a:lnTo>
                        <a:pt x="131" y="32"/>
                      </a:lnTo>
                      <a:lnTo>
                        <a:pt x="132" y="33"/>
                      </a:lnTo>
                      <a:lnTo>
                        <a:pt x="135" y="32"/>
                      </a:lnTo>
                      <a:lnTo>
                        <a:pt x="138" y="33"/>
                      </a:lnTo>
                      <a:lnTo>
                        <a:pt x="142" y="33"/>
                      </a:lnTo>
                      <a:lnTo>
                        <a:pt x="144" y="33"/>
                      </a:lnTo>
                      <a:lnTo>
                        <a:pt x="147" y="36"/>
                      </a:lnTo>
                      <a:lnTo>
                        <a:pt x="149" y="41"/>
                      </a:lnTo>
                      <a:lnTo>
                        <a:pt x="149" y="45"/>
                      </a:lnTo>
                      <a:lnTo>
                        <a:pt x="149" y="50"/>
                      </a:lnTo>
                      <a:lnTo>
                        <a:pt x="148" y="53"/>
                      </a:lnTo>
                      <a:lnTo>
                        <a:pt x="144" y="57"/>
                      </a:lnTo>
                      <a:lnTo>
                        <a:pt x="144" y="58"/>
                      </a:lnTo>
                      <a:lnTo>
                        <a:pt x="146" y="69"/>
                      </a:lnTo>
                      <a:lnTo>
                        <a:pt x="148" y="73"/>
                      </a:lnTo>
                      <a:lnTo>
                        <a:pt x="150" y="74"/>
                      </a:lnTo>
                      <a:lnTo>
                        <a:pt x="154" y="74"/>
                      </a:lnTo>
                      <a:lnTo>
                        <a:pt x="156" y="75"/>
                      </a:lnTo>
                      <a:lnTo>
                        <a:pt x="160" y="75"/>
                      </a:lnTo>
                      <a:lnTo>
                        <a:pt x="165" y="71"/>
                      </a:lnTo>
                      <a:lnTo>
                        <a:pt x="166" y="68"/>
                      </a:lnTo>
                      <a:lnTo>
                        <a:pt x="171" y="68"/>
                      </a:lnTo>
                      <a:lnTo>
                        <a:pt x="178" y="63"/>
                      </a:lnTo>
                      <a:lnTo>
                        <a:pt x="178" y="61"/>
                      </a:lnTo>
                      <a:lnTo>
                        <a:pt x="179" y="63"/>
                      </a:lnTo>
                      <a:lnTo>
                        <a:pt x="181" y="62"/>
                      </a:lnTo>
                      <a:lnTo>
                        <a:pt x="183" y="65"/>
                      </a:lnTo>
                      <a:lnTo>
                        <a:pt x="185" y="66"/>
                      </a:lnTo>
                      <a:lnTo>
                        <a:pt x="185" y="69"/>
                      </a:lnTo>
                      <a:lnTo>
                        <a:pt x="184" y="69"/>
                      </a:lnTo>
                      <a:lnTo>
                        <a:pt x="182" y="70"/>
                      </a:lnTo>
                      <a:lnTo>
                        <a:pt x="181" y="71"/>
                      </a:lnTo>
                      <a:lnTo>
                        <a:pt x="180" y="71"/>
                      </a:lnTo>
                      <a:lnTo>
                        <a:pt x="181" y="72"/>
                      </a:lnTo>
                      <a:lnTo>
                        <a:pt x="181" y="74"/>
                      </a:lnTo>
                      <a:lnTo>
                        <a:pt x="183" y="75"/>
                      </a:lnTo>
                      <a:lnTo>
                        <a:pt x="185" y="80"/>
                      </a:lnTo>
                      <a:lnTo>
                        <a:pt x="188" y="85"/>
                      </a:lnTo>
                      <a:lnTo>
                        <a:pt x="195" y="90"/>
                      </a:lnTo>
                      <a:lnTo>
                        <a:pt x="196" y="90"/>
                      </a:lnTo>
                      <a:lnTo>
                        <a:pt x="197" y="90"/>
                      </a:lnTo>
                      <a:lnTo>
                        <a:pt x="198" y="90"/>
                      </a:lnTo>
                      <a:lnTo>
                        <a:pt x="198" y="97"/>
                      </a:lnTo>
                      <a:lnTo>
                        <a:pt x="203" y="98"/>
                      </a:lnTo>
                      <a:lnTo>
                        <a:pt x="207" y="98"/>
                      </a:lnTo>
                      <a:lnTo>
                        <a:pt x="210" y="97"/>
                      </a:lnTo>
                      <a:lnTo>
                        <a:pt x="215" y="98"/>
                      </a:lnTo>
                      <a:lnTo>
                        <a:pt x="217" y="98"/>
                      </a:lnTo>
                      <a:lnTo>
                        <a:pt x="227" y="99"/>
                      </a:lnTo>
                      <a:lnTo>
                        <a:pt x="241" y="100"/>
                      </a:lnTo>
                      <a:lnTo>
                        <a:pt x="250" y="100"/>
                      </a:lnTo>
                      <a:lnTo>
                        <a:pt x="253" y="101"/>
                      </a:lnTo>
                      <a:lnTo>
                        <a:pt x="243" y="130"/>
                      </a:lnTo>
                      <a:lnTo>
                        <a:pt x="237" y="146"/>
                      </a:lnTo>
                      <a:lnTo>
                        <a:pt x="240" y="157"/>
                      </a:lnTo>
                      <a:lnTo>
                        <a:pt x="239" y="167"/>
                      </a:lnTo>
                      <a:lnTo>
                        <a:pt x="239" y="168"/>
                      </a:lnTo>
                      <a:lnTo>
                        <a:pt x="237" y="167"/>
                      </a:lnTo>
                      <a:lnTo>
                        <a:pt x="236" y="167"/>
                      </a:lnTo>
                      <a:lnTo>
                        <a:pt x="232" y="165"/>
                      </a:lnTo>
                      <a:lnTo>
                        <a:pt x="231" y="164"/>
                      </a:lnTo>
                      <a:lnTo>
                        <a:pt x="226" y="162"/>
                      </a:lnTo>
                      <a:lnTo>
                        <a:pt x="223" y="160"/>
                      </a:lnTo>
                      <a:lnTo>
                        <a:pt x="218" y="160"/>
                      </a:lnTo>
                      <a:lnTo>
                        <a:pt x="213" y="159"/>
                      </a:lnTo>
                      <a:lnTo>
                        <a:pt x="208" y="158"/>
                      </a:lnTo>
                      <a:lnTo>
                        <a:pt x="207" y="158"/>
                      </a:lnTo>
                      <a:lnTo>
                        <a:pt x="209" y="156"/>
                      </a:lnTo>
                      <a:lnTo>
                        <a:pt x="211" y="156"/>
                      </a:lnTo>
                      <a:lnTo>
                        <a:pt x="213" y="155"/>
                      </a:lnTo>
                      <a:lnTo>
                        <a:pt x="213" y="154"/>
                      </a:lnTo>
                      <a:lnTo>
                        <a:pt x="214" y="154"/>
                      </a:lnTo>
                      <a:lnTo>
                        <a:pt x="215" y="151"/>
                      </a:lnTo>
                      <a:lnTo>
                        <a:pt x="214" y="149"/>
                      </a:lnTo>
                      <a:lnTo>
                        <a:pt x="212" y="148"/>
                      </a:lnTo>
                      <a:lnTo>
                        <a:pt x="210" y="148"/>
                      </a:lnTo>
                      <a:lnTo>
                        <a:pt x="209" y="149"/>
                      </a:lnTo>
                      <a:lnTo>
                        <a:pt x="208" y="150"/>
                      </a:lnTo>
                      <a:lnTo>
                        <a:pt x="207" y="151"/>
                      </a:lnTo>
                      <a:lnTo>
                        <a:pt x="207" y="152"/>
                      </a:lnTo>
                      <a:lnTo>
                        <a:pt x="205" y="152"/>
                      </a:lnTo>
                      <a:lnTo>
                        <a:pt x="204" y="154"/>
                      </a:lnTo>
                      <a:lnTo>
                        <a:pt x="203" y="153"/>
                      </a:lnTo>
                      <a:lnTo>
                        <a:pt x="203" y="152"/>
                      </a:lnTo>
                      <a:lnTo>
                        <a:pt x="205" y="151"/>
                      </a:lnTo>
                      <a:lnTo>
                        <a:pt x="205" y="150"/>
                      </a:lnTo>
                      <a:lnTo>
                        <a:pt x="204" y="149"/>
                      </a:lnTo>
                      <a:lnTo>
                        <a:pt x="203" y="148"/>
                      </a:lnTo>
                      <a:lnTo>
                        <a:pt x="203" y="147"/>
                      </a:lnTo>
                      <a:lnTo>
                        <a:pt x="203" y="146"/>
                      </a:lnTo>
                      <a:lnTo>
                        <a:pt x="202" y="145"/>
                      </a:lnTo>
                      <a:lnTo>
                        <a:pt x="201" y="144"/>
                      </a:lnTo>
                      <a:lnTo>
                        <a:pt x="200" y="143"/>
                      </a:lnTo>
                      <a:lnTo>
                        <a:pt x="199" y="144"/>
                      </a:lnTo>
                      <a:lnTo>
                        <a:pt x="198" y="144"/>
                      </a:lnTo>
                      <a:lnTo>
                        <a:pt x="197" y="144"/>
                      </a:lnTo>
                      <a:lnTo>
                        <a:pt x="196" y="146"/>
                      </a:lnTo>
                      <a:lnTo>
                        <a:pt x="194" y="150"/>
                      </a:lnTo>
                      <a:lnTo>
                        <a:pt x="194" y="151"/>
                      </a:lnTo>
                      <a:lnTo>
                        <a:pt x="192" y="150"/>
                      </a:lnTo>
                      <a:lnTo>
                        <a:pt x="191" y="151"/>
                      </a:lnTo>
                      <a:lnTo>
                        <a:pt x="190" y="152"/>
                      </a:lnTo>
                      <a:lnTo>
                        <a:pt x="189" y="153"/>
                      </a:lnTo>
                      <a:lnTo>
                        <a:pt x="190" y="154"/>
                      </a:lnTo>
                      <a:lnTo>
                        <a:pt x="190" y="155"/>
                      </a:lnTo>
                      <a:lnTo>
                        <a:pt x="191" y="155"/>
                      </a:lnTo>
                      <a:lnTo>
                        <a:pt x="193" y="155"/>
                      </a:lnTo>
                      <a:lnTo>
                        <a:pt x="193" y="156"/>
                      </a:lnTo>
                      <a:lnTo>
                        <a:pt x="193" y="158"/>
                      </a:lnTo>
                      <a:lnTo>
                        <a:pt x="191" y="159"/>
                      </a:lnTo>
                      <a:lnTo>
                        <a:pt x="187" y="159"/>
                      </a:lnTo>
                      <a:lnTo>
                        <a:pt x="186" y="159"/>
                      </a:lnTo>
                      <a:lnTo>
                        <a:pt x="186" y="158"/>
                      </a:lnTo>
                      <a:lnTo>
                        <a:pt x="185" y="158"/>
                      </a:lnTo>
                      <a:lnTo>
                        <a:pt x="185" y="159"/>
                      </a:lnTo>
                      <a:lnTo>
                        <a:pt x="185" y="160"/>
                      </a:lnTo>
                      <a:lnTo>
                        <a:pt x="185" y="161"/>
                      </a:lnTo>
                      <a:lnTo>
                        <a:pt x="184" y="161"/>
                      </a:lnTo>
                      <a:lnTo>
                        <a:pt x="183" y="160"/>
                      </a:lnTo>
                      <a:lnTo>
                        <a:pt x="182" y="161"/>
                      </a:lnTo>
                      <a:lnTo>
                        <a:pt x="180" y="162"/>
                      </a:lnTo>
                      <a:lnTo>
                        <a:pt x="180" y="163"/>
                      </a:lnTo>
                      <a:lnTo>
                        <a:pt x="179" y="163"/>
                      </a:lnTo>
                      <a:lnTo>
                        <a:pt x="178" y="164"/>
                      </a:lnTo>
                      <a:lnTo>
                        <a:pt x="178" y="165"/>
                      </a:lnTo>
                      <a:lnTo>
                        <a:pt x="177" y="166"/>
                      </a:lnTo>
                      <a:lnTo>
                        <a:pt x="174" y="167"/>
                      </a:lnTo>
                      <a:lnTo>
                        <a:pt x="173" y="169"/>
                      </a:lnTo>
                      <a:lnTo>
                        <a:pt x="173" y="170"/>
                      </a:lnTo>
                      <a:lnTo>
                        <a:pt x="173" y="171"/>
                      </a:lnTo>
                      <a:lnTo>
                        <a:pt x="171" y="171"/>
                      </a:lnTo>
                      <a:lnTo>
                        <a:pt x="170" y="172"/>
                      </a:lnTo>
                      <a:lnTo>
                        <a:pt x="169" y="174"/>
                      </a:lnTo>
                      <a:lnTo>
                        <a:pt x="168" y="174"/>
                      </a:lnTo>
                      <a:lnTo>
                        <a:pt x="167" y="174"/>
                      </a:lnTo>
                      <a:lnTo>
                        <a:pt x="166" y="174"/>
                      </a:lnTo>
                      <a:lnTo>
                        <a:pt x="162" y="174"/>
                      </a:lnTo>
                      <a:lnTo>
                        <a:pt x="162" y="175"/>
                      </a:lnTo>
                      <a:lnTo>
                        <a:pt x="160" y="175"/>
                      </a:lnTo>
                      <a:lnTo>
                        <a:pt x="160" y="176"/>
                      </a:lnTo>
                      <a:lnTo>
                        <a:pt x="159" y="176"/>
                      </a:lnTo>
                      <a:lnTo>
                        <a:pt x="158" y="177"/>
                      </a:lnTo>
                      <a:lnTo>
                        <a:pt x="155" y="177"/>
                      </a:lnTo>
                      <a:lnTo>
                        <a:pt x="152" y="178"/>
                      </a:lnTo>
                      <a:lnTo>
                        <a:pt x="152" y="179"/>
                      </a:lnTo>
                      <a:lnTo>
                        <a:pt x="147" y="181"/>
                      </a:lnTo>
                      <a:lnTo>
                        <a:pt x="146" y="182"/>
                      </a:lnTo>
                      <a:lnTo>
                        <a:pt x="143" y="183"/>
                      </a:lnTo>
                      <a:lnTo>
                        <a:pt x="142" y="184"/>
                      </a:lnTo>
                      <a:lnTo>
                        <a:pt x="140" y="185"/>
                      </a:lnTo>
                      <a:lnTo>
                        <a:pt x="138" y="186"/>
                      </a:lnTo>
                      <a:lnTo>
                        <a:pt x="137" y="186"/>
                      </a:lnTo>
                      <a:lnTo>
                        <a:pt x="137" y="187"/>
                      </a:lnTo>
                      <a:lnTo>
                        <a:pt x="136" y="187"/>
                      </a:lnTo>
                      <a:lnTo>
                        <a:pt x="136" y="188"/>
                      </a:lnTo>
                      <a:lnTo>
                        <a:pt x="135" y="187"/>
                      </a:lnTo>
                      <a:lnTo>
                        <a:pt x="135" y="188"/>
                      </a:lnTo>
                      <a:lnTo>
                        <a:pt x="134" y="188"/>
                      </a:lnTo>
                      <a:lnTo>
                        <a:pt x="133" y="188"/>
                      </a:lnTo>
                      <a:lnTo>
                        <a:pt x="133" y="189"/>
                      </a:lnTo>
                      <a:lnTo>
                        <a:pt x="133" y="188"/>
                      </a:lnTo>
                      <a:lnTo>
                        <a:pt x="133" y="189"/>
                      </a:lnTo>
                      <a:lnTo>
                        <a:pt x="132" y="189"/>
                      </a:lnTo>
                      <a:lnTo>
                        <a:pt x="132" y="190"/>
                      </a:lnTo>
                      <a:lnTo>
                        <a:pt x="131" y="190"/>
                      </a:lnTo>
                      <a:lnTo>
                        <a:pt x="129" y="191"/>
                      </a:lnTo>
                      <a:lnTo>
                        <a:pt x="129" y="192"/>
                      </a:lnTo>
                      <a:lnTo>
                        <a:pt x="128" y="192"/>
                      </a:lnTo>
                      <a:lnTo>
                        <a:pt x="127" y="192"/>
                      </a:lnTo>
                      <a:lnTo>
                        <a:pt x="126" y="193"/>
                      </a:lnTo>
                      <a:lnTo>
                        <a:pt x="125" y="192"/>
                      </a:lnTo>
                      <a:lnTo>
                        <a:pt x="124" y="192"/>
                      </a:lnTo>
                      <a:lnTo>
                        <a:pt x="122" y="192"/>
                      </a:lnTo>
                      <a:lnTo>
                        <a:pt x="121" y="192"/>
                      </a:lnTo>
                      <a:lnTo>
                        <a:pt x="120" y="192"/>
                      </a:lnTo>
                      <a:lnTo>
                        <a:pt x="117" y="192"/>
                      </a:lnTo>
                      <a:lnTo>
                        <a:pt x="116" y="193"/>
                      </a:lnTo>
                      <a:lnTo>
                        <a:pt x="115" y="193"/>
                      </a:lnTo>
                      <a:lnTo>
                        <a:pt x="114" y="193"/>
                      </a:lnTo>
                      <a:lnTo>
                        <a:pt x="114" y="194"/>
                      </a:lnTo>
                      <a:lnTo>
                        <a:pt x="113" y="194"/>
                      </a:lnTo>
                      <a:lnTo>
                        <a:pt x="110" y="194"/>
                      </a:lnTo>
                      <a:lnTo>
                        <a:pt x="109" y="194"/>
                      </a:lnTo>
                      <a:lnTo>
                        <a:pt x="108" y="193"/>
                      </a:lnTo>
                      <a:lnTo>
                        <a:pt x="106" y="192"/>
                      </a:lnTo>
                      <a:lnTo>
                        <a:pt x="104" y="191"/>
                      </a:lnTo>
                      <a:lnTo>
                        <a:pt x="103" y="190"/>
                      </a:lnTo>
                      <a:lnTo>
                        <a:pt x="102" y="190"/>
                      </a:lnTo>
                      <a:lnTo>
                        <a:pt x="96" y="189"/>
                      </a:lnTo>
                      <a:lnTo>
                        <a:pt x="94" y="189"/>
                      </a:lnTo>
                      <a:lnTo>
                        <a:pt x="89" y="186"/>
                      </a:lnTo>
                      <a:lnTo>
                        <a:pt x="88" y="185"/>
                      </a:lnTo>
                      <a:lnTo>
                        <a:pt x="86" y="185"/>
                      </a:lnTo>
                      <a:lnTo>
                        <a:pt x="84" y="184"/>
                      </a:lnTo>
                      <a:lnTo>
                        <a:pt x="84" y="183"/>
                      </a:lnTo>
                      <a:lnTo>
                        <a:pt x="84" y="182"/>
                      </a:lnTo>
                      <a:lnTo>
                        <a:pt x="83" y="182"/>
                      </a:lnTo>
                      <a:lnTo>
                        <a:pt x="83" y="181"/>
                      </a:lnTo>
                      <a:lnTo>
                        <a:pt x="82" y="181"/>
                      </a:lnTo>
                      <a:lnTo>
                        <a:pt x="80" y="179"/>
                      </a:lnTo>
                      <a:lnTo>
                        <a:pt x="77" y="177"/>
                      </a:lnTo>
                      <a:lnTo>
                        <a:pt x="72" y="176"/>
                      </a:lnTo>
                      <a:lnTo>
                        <a:pt x="71" y="177"/>
                      </a:lnTo>
                      <a:lnTo>
                        <a:pt x="70" y="176"/>
                      </a:lnTo>
                      <a:lnTo>
                        <a:pt x="68" y="176"/>
                      </a:lnTo>
                      <a:lnTo>
                        <a:pt x="67" y="177"/>
                      </a:lnTo>
                      <a:lnTo>
                        <a:pt x="64" y="176"/>
                      </a:lnTo>
                      <a:lnTo>
                        <a:pt x="61" y="175"/>
                      </a:lnTo>
                      <a:lnTo>
                        <a:pt x="60" y="175"/>
                      </a:lnTo>
                      <a:lnTo>
                        <a:pt x="58" y="174"/>
                      </a:lnTo>
                      <a:lnTo>
                        <a:pt x="57" y="175"/>
                      </a:lnTo>
                      <a:lnTo>
                        <a:pt x="55" y="175"/>
                      </a:lnTo>
                      <a:lnTo>
                        <a:pt x="52" y="174"/>
                      </a:lnTo>
                      <a:lnTo>
                        <a:pt x="51" y="174"/>
                      </a:lnTo>
                      <a:lnTo>
                        <a:pt x="49" y="174"/>
                      </a:lnTo>
                      <a:lnTo>
                        <a:pt x="45" y="174"/>
                      </a:lnTo>
                      <a:lnTo>
                        <a:pt x="44" y="174"/>
                      </a:lnTo>
                      <a:lnTo>
                        <a:pt x="43" y="172"/>
                      </a:lnTo>
                      <a:lnTo>
                        <a:pt x="39" y="169"/>
                      </a:lnTo>
                      <a:lnTo>
                        <a:pt x="38" y="168"/>
                      </a:lnTo>
                      <a:lnTo>
                        <a:pt x="36" y="166"/>
                      </a:lnTo>
                      <a:lnTo>
                        <a:pt x="35" y="165"/>
                      </a:lnTo>
                      <a:lnTo>
                        <a:pt x="34" y="164"/>
                      </a:lnTo>
                      <a:lnTo>
                        <a:pt x="33" y="164"/>
                      </a:lnTo>
                      <a:lnTo>
                        <a:pt x="33" y="163"/>
                      </a:lnTo>
                      <a:lnTo>
                        <a:pt x="32" y="163"/>
                      </a:lnTo>
                      <a:lnTo>
                        <a:pt x="31" y="163"/>
                      </a:lnTo>
                      <a:lnTo>
                        <a:pt x="29" y="161"/>
                      </a:lnTo>
                      <a:lnTo>
                        <a:pt x="28" y="160"/>
                      </a:lnTo>
                      <a:lnTo>
                        <a:pt x="23" y="158"/>
                      </a:lnTo>
                      <a:lnTo>
                        <a:pt x="21" y="156"/>
                      </a:lnTo>
                      <a:lnTo>
                        <a:pt x="20" y="156"/>
                      </a:lnTo>
                      <a:lnTo>
                        <a:pt x="17" y="155"/>
                      </a:lnTo>
                      <a:lnTo>
                        <a:pt x="15" y="155"/>
                      </a:lnTo>
                      <a:lnTo>
                        <a:pt x="12" y="154"/>
                      </a:lnTo>
                      <a:lnTo>
                        <a:pt x="10" y="154"/>
                      </a:lnTo>
                      <a:lnTo>
                        <a:pt x="8" y="153"/>
                      </a:lnTo>
                      <a:lnTo>
                        <a:pt x="4" y="151"/>
                      </a:lnTo>
                      <a:lnTo>
                        <a:pt x="2" y="150"/>
                      </a:lnTo>
                      <a:lnTo>
                        <a:pt x="3" y="149"/>
                      </a:lnTo>
                      <a:lnTo>
                        <a:pt x="0" y="146"/>
                      </a:lnTo>
                      <a:close/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  <p:sp>
              <p:nvSpPr>
                <p:cNvPr id="167" name="Google Shape;167;p3"/>
                <p:cNvSpPr/>
                <p:nvPr/>
              </p:nvSpPr>
              <p:spPr>
                <a:xfrm>
                  <a:off x="3148014" y="3035300"/>
                  <a:ext cx="251" cy="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194" extrusionOk="0">
                      <a:moveTo>
                        <a:pt x="0" y="146"/>
                      </a:moveTo>
                      <a:lnTo>
                        <a:pt x="2" y="145"/>
                      </a:lnTo>
                      <a:lnTo>
                        <a:pt x="2" y="144"/>
                      </a:lnTo>
                      <a:lnTo>
                        <a:pt x="1" y="142"/>
                      </a:lnTo>
                      <a:lnTo>
                        <a:pt x="1" y="139"/>
                      </a:lnTo>
                      <a:lnTo>
                        <a:pt x="3" y="137"/>
                      </a:lnTo>
                      <a:lnTo>
                        <a:pt x="6" y="136"/>
                      </a:lnTo>
                      <a:lnTo>
                        <a:pt x="7" y="136"/>
                      </a:lnTo>
                      <a:lnTo>
                        <a:pt x="9" y="133"/>
                      </a:lnTo>
                      <a:lnTo>
                        <a:pt x="11" y="132"/>
                      </a:lnTo>
                      <a:lnTo>
                        <a:pt x="11" y="131"/>
                      </a:lnTo>
                      <a:lnTo>
                        <a:pt x="9" y="126"/>
                      </a:lnTo>
                      <a:lnTo>
                        <a:pt x="11" y="126"/>
                      </a:lnTo>
                      <a:lnTo>
                        <a:pt x="12" y="126"/>
                      </a:lnTo>
                      <a:lnTo>
                        <a:pt x="13" y="125"/>
                      </a:lnTo>
                      <a:lnTo>
                        <a:pt x="15" y="124"/>
                      </a:lnTo>
                      <a:lnTo>
                        <a:pt x="16" y="123"/>
                      </a:lnTo>
                      <a:lnTo>
                        <a:pt x="16" y="122"/>
                      </a:lnTo>
                      <a:lnTo>
                        <a:pt x="18" y="121"/>
                      </a:lnTo>
                      <a:lnTo>
                        <a:pt x="19" y="115"/>
                      </a:lnTo>
                      <a:lnTo>
                        <a:pt x="20" y="112"/>
                      </a:lnTo>
                      <a:lnTo>
                        <a:pt x="21" y="111"/>
                      </a:lnTo>
                      <a:lnTo>
                        <a:pt x="22" y="108"/>
                      </a:lnTo>
                      <a:lnTo>
                        <a:pt x="22" y="105"/>
                      </a:lnTo>
                      <a:lnTo>
                        <a:pt x="18" y="103"/>
                      </a:lnTo>
                      <a:lnTo>
                        <a:pt x="17" y="102"/>
                      </a:lnTo>
                      <a:lnTo>
                        <a:pt x="17" y="103"/>
                      </a:lnTo>
                      <a:lnTo>
                        <a:pt x="15" y="101"/>
                      </a:lnTo>
                      <a:lnTo>
                        <a:pt x="14" y="99"/>
                      </a:lnTo>
                      <a:lnTo>
                        <a:pt x="13" y="92"/>
                      </a:lnTo>
                      <a:lnTo>
                        <a:pt x="12" y="92"/>
                      </a:lnTo>
                      <a:lnTo>
                        <a:pt x="9" y="91"/>
                      </a:lnTo>
                      <a:lnTo>
                        <a:pt x="7" y="73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4" y="67"/>
                      </a:lnTo>
                      <a:lnTo>
                        <a:pt x="7" y="55"/>
                      </a:lnTo>
                      <a:lnTo>
                        <a:pt x="6" y="50"/>
                      </a:lnTo>
                      <a:lnTo>
                        <a:pt x="7" y="47"/>
                      </a:lnTo>
                      <a:lnTo>
                        <a:pt x="8" y="47"/>
                      </a:lnTo>
                      <a:lnTo>
                        <a:pt x="8" y="46"/>
                      </a:lnTo>
                      <a:lnTo>
                        <a:pt x="10" y="47"/>
                      </a:lnTo>
                      <a:lnTo>
                        <a:pt x="11" y="46"/>
                      </a:lnTo>
                      <a:lnTo>
                        <a:pt x="12" y="44"/>
                      </a:lnTo>
                      <a:lnTo>
                        <a:pt x="13" y="45"/>
                      </a:lnTo>
                      <a:lnTo>
                        <a:pt x="13" y="47"/>
                      </a:lnTo>
                      <a:lnTo>
                        <a:pt x="14" y="49"/>
                      </a:lnTo>
                      <a:lnTo>
                        <a:pt x="15" y="49"/>
                      </a:lnTo>
                      <a:lnTo>
                        <a:pt x="16" y="43"/>
                      </a:lnTo>
                      <a:lnTo>
                        <a:pt x="17" y="41"/>
                      </a:lnTo>
                      <a:lnTo>
                        <a:pt x="18" y="41"/>
                      </a:lnTo>
                      <a:lnTo>
                        <a:pt x="20" y="42"/>
                      </a:lnTo>
                      <a:lnTo>
                        <a:pt x="22" y="42"/>
                      </a:lnTo>
                      <a:lnTo>
                        <a:pt x="23" y="41"/>
                      </a:lnTo>
                      <a:lnTo>
                        <a:pt x="25" y="43"/>
                      </a:lnTo>
                      <a:lnTo>
                        <a:pt x="27" y="44"/>
                      </a:lnTo>
                      <a:lnTo>
                        <a:pt x="31" y="44"/>
                      </a:lnTo>
                      <a:lnTo>
                        <a:pt x="32" y="44"/>
                      </a:lnTo>
                      <a:lnTo>
                        <a:pt x="33" y="47"/>
                      </a:lnTo>
                      <a:lnTo>
                        <a:pt x="34" y="46"/>
                      </a:lnTo>
                      <a:lnTo>
                        <a:pt x="36" y="46"/>
                      </a:lnTo>
                      <a:lnTo>
                        <a:pt x="39" y="43"/>
                      </a:lnTo>
                      <a:lnTo>
                        <a:pt x="39" y="42"/>
                      </a:lnTo>
                      <a:lnTo>
                        <a:pt x="39" y="41"/>
                      </a:lnTo>
                      <a:lnTo>
                        <a:pt x="38" y="40"/>
                      </a:lnTo>
                      <a:lnTo>
                        <a:pt x="36" y="39"/>
                      </a:lnTo>
                      <a:lnTo>
                        <a:pt x="36" y="36"/>
                      </a:lnTo>
                      <a:lnTo>
                        <a:pt x="35" y="35"/>
                      </a:lnTo>
                      <a:lnTo>
                        <a:pt x="38" y="27"/>
                      </a:lnTo>
                      <a:lnTo>
                        <a:pt x="40" y="26"/>
                      </a:lnTo>
                      <a:lnTo>
                        <a:pt x="42" y="24"/>
                      </a:lnTo>
                      <a:lnTo>
                        <a:pt x="43" y="23"/>
                      </a:lnTo>
                      <a:lnTo>
                        <a:pt x="47" y="23"/>
                      </a:lnTo>
                      <a:lnTo>
                        <a:pt x="48" y="23"/>
                      </a:lnTo>
                      <a:lnTo>
                        <a:pt x="48" y="24"/>
                      </a:lnTo>
                      <a:lnTo>
                        <a:pt x="47" y="31"/>
                      </a:lnTo>
                      <a:lnTo>
                        <a:pt x="51" y="35"/>
                      </a:lnTo>
                      <a:lnTo>
                        <a:pt x="53" y="40"/>
                      </a:lnTo>
                      <a:lnTo>
                        <a:pt x="54" y="41"/>
                      </a:lnTo>
                      <a:lnTo>
                        <a:pt x="55" y="41"/>
                      </a:lnTo>
                      <a:lnTo>
                        <a:pt x="55" y="40"/>
                      </a:lnTo>
                      <a:lnTo>
                        <a:pt x="55" y="39"/>
                      </a:lnTo>
                      <a:lnTo>
                        <a:pt x="57" y="41"/>
                      </a:lnTo>
                      <a:lnTo>
                        <a:pt x="56" y="42"/>
                      </a:lnTo>
                      <a:lnTo>
                        <a:pt x="56" y="44"/>
                      </a:lnTo>
                      <a:lnTo>
                        <a:pt x="57" y="44"/>
                      </a:lnTo>
                      <a:lnTo>
                        <a:pt x="58" y="41"/>
                      </a:lnTo>
                      <a:lnTo>
                        <a:pt x="58" y="39"/>
                      </a:lnTo>
                      <a:lnTo>
                        <a:pt x="59" y="38"/>
                      </a:lnTo>
                      <a:lnTo>
                        <a:pt x="61" y="36"/>
                      </a:lnTo>
                      <a:lnTo>
                        <a:pt x="62" y="36"/>
                      </a:lnTo>
                      <a:lnTo>
                        <a:pt x="64" y="34"/>
                      </a:lnTo>
                      <a:lnTo>
                        <a:pt x="66" y="33"/>
                      </a:lnTo>
                      <a:lnTo>
                        <a:pt x="68" y="32"/>
                      </a:lnTo>
                      <a:lnTo>
                        <a:pt x="70" y="32"/>
                      </a:lnTo>
                      <a:lnTo>
                        <a:pt x="71" y="31"/>
                      </a:lnTo>
                      <a:lnTo>
                        <a:pt x="73" y="31"/>
                      </a:lnTo>
                      <a:lnTo>
                        <a:pt x="74" y="31"/>
                      </a:lnTo>
                      <a:lnTo>
                        <a:pt x="76" y="33"/>
                      </a:lnTo>
                      <a:lnTo>
                        <a:pt x="78" y="34"/>
                      </a:lnTo>
                      <a:lnTo>
                        <a:pt x="79" y="34"/>
                      </a:lnTo>
                      <a:lnTo>
                        <a:pt x="81" y="32"/>
                      </a:lnTo>
                      <a:lnTo>
                        <a:pt x="83" y="30"/>
                      </a:lnTo>
                      <a:lnTo>
                        <a:pt x="86" y="28"/>
                      </a:lnTo>
                      <a:lnTo>
                        <a:pt x="88" y="28"/>
                      </a:lnTo>
                      <a:lnTo>
                        <a:pt x="89" y="28"/>
                      </a:lnTo>
                      <a:lnTo>
                        <a:pt x="91" y="27"/>
                      </a:lnTo>
                      <a:lnTo>
                        <a:pt x="91" y="26"/>
                      </a:lnTo>
                      <a:lnTo>
                        <a:pt x="92" y="26"/>
                      </a:lnTo>
                      <a:lnTo>
                        <a:pt x="94" y="21"/>
                      </a:lnTo>
                      <a:lnTo>
                        <a:pt x="95" y="20"/>
                      </a:lnTo>
                      <a:lnTo>
                        <a:pt x="96" y="19"/>
                      </a:lnTo>
                      <a:lnTo>
                        <a:pt x="97" y="17"/>
                      </a:lnTo>
                      <a:lnTo>
                        <a:pt x="98" y="16"/>
                      </a:lnTo>
                      <a:lnTo>
                        <a:pt x="99" y="16"/>
                      </a:lnTo>
                      <a:lnTo>
                        <a:pt x="100" y="15"/>
                      </a:lnTo>
                      <a:lnTo>
                        <a:pt x="101" y="13"/>
                      </a:lnTo>
                      <a:lnTo>
                        <a:pt x="104" y="8"/>
                      </a:lnTo>
                      <a:lnTo>
                        <a:pt x="104" y="6"/>
                      </a:lnTo>
                      <a:lnTo>
                        <a:pt x="103" y="4"/>
                      </a:lnTo>
                      <a:lnTo>
                        <a:pt x="103" y="0"/>
                      </a:lnTo>
                      <a:lnTo>
                        <a:pt x="105" y="0"/>
                      </a:lnTo>
                      <a:lnTo>
                        <a:pt x="106" y="1"/>
                      </a:lnTo>
                      <a:lnTo>
                        <a:pt x="108" y="3"/>
                      </a:lnTo>
                      <a:lnTo>
                        <a:pt x="110" y="3"/>
                      </a:lnTo>
                      <a:lnTo>
                        <a:pt x="113" y="5"/>
                      </a:lnTo>
                      <a:lnTo>
                        <a:pt x="114" y="6"/>
                      </a:lnTo>
                      <a:lnTo>
                        <a:pt x="117" y="8"/>
                      </a:lnTo>
                      <a:lnTo>
                        <a:pt x="118" y="8"/>
                      </a:lnTo>
                      <a:lnTo>
                        <a:pt x="121" y="10"/>
                      </a:lnTo>
                      <a:lnTo>
                        <a:pt x="122" y="11"/>
                      </a:lnTo>
                      <a:lnTo>
                        <a:pt x="123" y="15"/>
                      </a:lnTo>
                      <a:lnTo>
                        <a:pt x="123" y="16"/>
                      </a:lnTo>
                      <a:lnTo>
                        <a:pt x="124" y="18"/>
                      </a:lnTo>
                      <a:lnTo>
                        <a:pt x="124" y="21"/>
                      </a:lnTo>
                      <a:lnTo>
                        <a:pt x="124" y="22"/>
                      </a:lnTo>
                      <a:lnTo>
                        <a:pt x="126" y="24"/>
                      </a:lnTo>
                      <a:lnTo>
                        <a:pt x="129" y="25"/>
                      </a:lnTo>
                      <a:lnTo>
                        <a:pt x="129" y="26"/>
                      </a:lnTo>
                      <a:lnTo>
                        <a:pt x="129" y="28"/>
                      </a:lnTo>
                      <a:lnTo>
                        <a:pt x="129" y="29"/>
                      </a:lnTo>
                      <a:lnTo>
                        <a:pt x="129" y="30"/>
                      </a:lnTo>
                      <a:lnTo>
                        <a:pt x="131" y="32"/>
                      </a:lnTo>
                      <a:lnTo>
                        <a:pt x="132" y="33"/>
                      </a:lnTo>
                      <a:lnTo>
                        <a:pt x="135" y="32"/>
                      </a:lnTo>
                      <a:lnTo>
                        <a:pt x="138" y="33"/>
                      </a:lnTo>
                      <a:lnTo>
                        <a:pt x="142" y="33"/>
                      </a:lnTo>
                      <a:lnTo>
                        <a:pt x="144" y="33"/>
                      </a:lnTo>
                      <a:lnTo>
                        <a:pt x="147" y="36"/>
                      </a:lnTo>
                      <a:lnTo>
                        <a:pt x="149" y="41"/>
                      </a:lnTo>
                      <a:lnTo>
                        <a:pt x="149" y="45"/>
                      </a:lnTo>
                      <a:lnTo>
                        <a:pt x="149" y="50"/>
                      </a:lnTo>
                      <a:lnTo>
                        <a:pt x="148" y="53"/>
                      </a:lnTo>
                      <a:lnTo>
                        <a:pt x="144" y="57"/>
                      </a:lnTo>
                      <a:lnTo>
                        <a:pt x="144" y="58"/>
                      </a:lnTo>
                      <a:lnTo>
                        <a:pt x="146" y="69"/>
                      </a:lnTo>
                      <a:lnTo>
                        <a:pt x="148" y="73"/>
                      </a:lnTo>
                      <a:lnTo>
                        <a:pt x="150" y="74"/>
                      </a:lnTo>
                      <a:lnTo>
                        <a:pt x="154" y="74"/>
                      </a:lnTo>
                      <a:lnTo>
                        <a:pt x="156" y="75"/>
                      </a:lnTo>
                      <a:lnTo>
                        <a:pt x="160" y="75"/>
                      </a:lnTo>
                      <a:lnTo>
                        <a:pt x="165" y="71"/>
                      </a:lnTo>
                      <a:lnTo>
                        <a:pt x="166" y="68"/>
                      </a:lnTo>
                      <a:lnTo>
                        <a:pt x="171" y="68"/>
                      </a:lnTo>
                      <a:lnTo>
                        <a:pt x="178" y="63"/>
                      </a:lnTo>
                      <a:lnTo>
                        <a:pt x="178" y="61"/>
                      </a:lnTo>
                      <a:lnTo>
                        <a:pt x="179" y="63"/>
                      </a:lnTo>
                      <a:lnTo>
                        <a:pt x="181" y="62"/>
                      </a:lnTo>
                      <a:lnTo>
                        <a:pt x="183" y="65"/>
                      </a:lnTo>
                      <a:lnTo>
                        <a:pt x="185" y="66"/>
                      </a:lnTo>
                      <a:lnTo>
                        <a:pt x="185" y="69"/>
                      </a:lnTo>
                      <a:lnTo>
                        <a:pt x="184" y="69"/>
                      </a:lnTo>
                      <a:lnTo>
                        <a:pt x="182" y="70"/>
                      </a:lnTo>
                      <a:lnTo>
                        <a:pt x="181" y="71"/>
                      </a:lnTo>
                      <a:lnTo>
                        <a:pt x="180" y="71"/>
                      </a:lnTo>
                      <a:lnTo>
                        <a:pt x="181" y="72"/>
                      </a:lnTo>
                      <a:lnTo>
                        <a:pt x="181" y="74"/>
                      </a:lnTo>
                      <a:lnTo>
                        <a:pt x="183" y="75"/>
                      </a:lnTo>
                      <a:lnTo>
                        <a:pt x="185" y="80"/>
                      </a:lnTo>
                      <a:lnTo>
                        <a:pt x="188" y="85"/>
                      </a:lnTo>
                      <a:lnTo>
                        <a:pt x="195" y="90"/>
                      </a:lnTo>
                      <a:lnTo>
                        <a:pt x="196" y="90"/>
                      </a:lnTo>
                      <a:lnTo>
                        <a:pt x="197" y="90"/>
                      </a:lnTo>
                      <a:lnTo>
                        <a:pt x="198" y="90"/>
                      </a:lnTo>
                      <a:lnTo>
                        <a:pt x="198" y="97"/>
                      </a:lnTo>
                      <a:lnTo>
                        <a:pt x="203" y="98"/>
                      </a:lnTo>
                      <a:lnTo>
                        <a:pt x="207" y="98"/>
                      </a:lnTo>
                      <a:lnTo>
                        <a:pt x="210" y="97"/>
                      </a:lnTo>
                      <a:lnTo>
                        <a:pt x="215" y="98"/>
                      </a:lnTo>
                      <a:lnTo>
                        <a:pt x="217" y="98"/>
                      </a:lnTo>
                      <a:lnTo>
                        <a:pt x="227" y="99"/>
                      </a:lnTo>
                      <a:lnTo>
                        <a:pt x="241" y="100"/>
                      </a:lnTo>
                      <a:lnTo>
                        <a:pt x="250" y="100"/>
                      </a:lnTo>
                      <a:lnTo>
                        <a:pt x="253" y="101"/>
                      </a:lnTo>
                      <a:lnTo>
                        <a:pt x="243" y="130"/>
                      </a:lnTo>
                      <a:lnTo>
                        <a:pt x="237" y="146"/>
                      </a:lnTo>
                      <a:lnTo>
                        <a:pt x="240" y="157"/>
                      </a:lnTo>
                      <a:lnTo>
                        <a:pt x="239" y="167"/>
                      </a:lnTo>
                      <a:lnTo>
                        <a:pt x="239" y="168"/>
                      </a:lnTo>
                      <a:lnTo>
                        <a:pt x="237" y="167"/>
                      </a:lnTo>
                      <a:lnTo>
                        <a:pt x="236" y="167"/>
                      </a:lnTo>
                      <a:lnTo>
                        <a:pt x="232" y="165"/>
                      </a:lnTo>
                      <a:lnTo>
                        <a:pt x="231" y="164"/>
                      </a:lnTo>
                      <a:lnTo>
                        <a:pt x="226" y="162"/>
                      </a:lnTo>
                      <a:lnTo>
                        <a:pt x="223" y="160"/>
                      </a:lnTo>
                      <a:lnTo>
                        <a:pt x="218" y="160"/>
                      </a:lnTo>
                      <a:lnTo>
                        <a:pt x="213" y="159"/>
                      </a:lnTo>
                      <a:lnTo>
                        <a:pt x="208" y="158"/>
                      </a:lnTo>
                      <a:lnTo>
                        <a:pt x="207" y="158"/>
                      </a:lnTo>
                      <a:lnTo>
                        <a:pt x="209" y="156"/>
                      </a:lnTo>
                      <a:lnTo>
                        <a:pt x="211" y="156"/>
                      </a:lnTo>
                      <a:lnTo>
                        <a:pt x="213" y="155"/>
                      </a:lnTo>
                      <a:lnTo>
                        <a:pt x="213" y="154"/>
                      </a:lnTo>
                      <a:lnTo>
                        <a:pt x="214" y="154"/>
                      </a:lnTo>
                      <a:lnTo>
                        <a:pt x="215" y="151"/>
                      </a:lnTo>
                      <a:lnTo>
                        <a:pt x="214" y="149"/>
                      </a:lnTo>
                      <a:lnTo>
                        <a:pt x="212" y="148"/>
                      </a:lnTo>
                      <a:lnTo>
                        <a:pt x="210" y="148"/>
                      </a:lnTo>
                      <a:lnTo>
                        <a:pt x="209" y="149"/>
                      </a:lnTo>
                      <a:lnTo>
                        <a:pt x="208" y="150"/>
                      </a:lnTo>
                      <a:lnTo>
                        <a:pt x="207" y="151"/>
                      </a:lnTo>
                      <a:lnTo>
                        <a:pt x="207" y="152"/>
                      </a:lnTo>
                      <a:lnTo>
                        <a:pt x="205" y="152"/>
                      </a:lnTo>
                      <a:lnTo>
                        <a:pt x="204" y="154"/>
                      </a:lnTo>
                      <a:lnTo>
                        <a:pt x="203" y="153"/>
                      </a:lnTo>
                      <a:lnTo>
                        <a:pt x="203" y="152"/>
                      </a:lnTo>
                      <a:lnTo>
                        <a:pt x="205" y="151"/>
                      </a:lnTo>
                      <a:lnTo>
                        <a:pt x="205" y="150"/>
                      </a:lnTo>
                      <a:lnTo>
                        <a:pt x="204" y="149"/>
                      </a:lnTo>
                      <a:lnTo>
                        <a:pt x="203" y="148"/>
                      </a:lnTo>
                      <a:lnTo>
                        <a:pt x="203" y="147"/>
                      </a:lnTo>
                      <a:lnTo>
                        <a:pt x="203" y="146"/>
                      </a:lnTo>
                      <a:lnTo>
                        <a:pt x="202" y="145"/>
                      </a:lnTo>
                      <a:lnTo>
                        <a:pt x="201" y="144"/>
                      </a:lnTo>
                      <a:lnTo>
                        <a:pt x="200" y="143"/>
                      </a:lnTo>
                      <a:lnTo>
                        <a:pt x="199" y="144"/>
                      </a:lnTo>
                      <a:lnTo>
                        <a:pt x="198" y="144"/>
                      </a:lnTo>
                      <a:lnTo>
                        <a:pt x="197" y="144"/>
                      </a:lnTo>
                      <a:lnTo>
                        <a:pt x="196" y="146"/>
                      </a:lnTo>
                      <a:lnTo>
                        <a:pt x="194" y="150"/>
                      </a:lnTo>
                      <a:lnTo>
                        <a:pt x="194" y="151"/>
                      </a:lnTo>
                      <a:lnTo>
                        <a:pt x="192" y="150"/>
                      </a:lnTo>
                      <a:lnTo>
                        <a:pt x="191" y="151"/>
                      </a:lnTo>
                      <a:lnTo>
                        <a:pt x="190" y="152"/>
                      </a:lnTo>
                      <a:lnTo>
                        <a:pt x="189" y="153"/>
                      </a:lnTo>
                      <a:lnTo>
                        <a:pt x="190" y="154"/>
                      </a:lnTo>
                      <a:lnTo>
                        <a:pt x="190" y="155"/>
                      </a:lnTo>
                      <a:lnTo>
                        <a:pt x="191" y="155"/>
                      </a:lnTo>
                      <a:lnTo>
                        <a:pt x="193" y="155"/>
                      </a:lnTo>
                      <a:lnTo>
                        <a:pt x="193" y="156"/>
                      </a:lnTo>
                      <a:lnTo>
                        <a:pt x="193" y="158"/>
                      </a:lnTo>
                      <a:lnTo>
                        <a:pt x="191" y="159"/>
                      </a:lnTo>
                      <a:lnTo>
                        <a:pt x="187" y="159"/>
                      </a:lnTo>
                      <a:lnTo>
                        <a:pt x="186" y="159"/>
                      </a:lnTo>
                      <a:lnTo>
                        <a:pt x="186" y="158"/>
                      </a:lnTo>
                      <a:lnTo>
                        <a:pt x="185" y="158"/>
                      </a:lnTo>
                      <a:lnTo>
                        <a:pt x="185" y="159"/>
                      </a:lnTo>
                      <a:lnTo>
                        <a:pt x="185" y="160"/>
                      </a:lnTo>
                      <a:lnTo>
                        <a:pt x="185" y="161"/>
                      </a:lnTo>
                      <a:lnTo>
                        <a:pt x="184" y="161"/>
                      </a:lnTo>
                      <a:lnTo>
                        <a:pt x="183" y="160"/>
                      </a:lnTo>
                      <a:lnTo>
                        <a:pt x="182" y="161"/>
                      </a:lnTo>
                      <a:lnTo>
                        <a:pt x="180" y="162"/>
                      </a:lnTo>
                      <a:lnTo>
                        <a:pt x="180" y="163"/>
                      </a:lnTo>
                      <a:lnTo>
                        <a:pt x="179" y="163"/>
                      </a:lnTo>
                      <a:lnTo>
                        <a:pt x="178" y="164"/>
                      </a:lnTo>
                      <a:lnTo>
                        <a:pt x="178" y="165"/>
                      </a:lnTo>
                      <a:lnTo>
                        <a:pt x="177" y="166"/>
                      </a:lnTo>
                      <a:lnTo>
                        <a:pt x="174" y="167"/>
                      </a:lnTo>
                      <a:lnTo>
                        <a:pt x="173" y="169"/>
                      </a:lnTo>
                      <a:lnTo>
                        <a:pt x="173" y="170"/>
                      </a:lnTo>
                      <a:lnTo>
                        <a:pt x="173" y="171"/>
                      </a:lnTo>
                      <a:lnTo>
                        <a:pt x="171" y="171"/>
                      </a:lnTo>
                      <a:lnTo>
                        <a:pt x="170" y="172"/>
                      </a:lnTo>
                      <a:lnTo>
                        <a:pt x="169" y="174"/>
                      </a:lnTo>
                      <a:lnTo>
                        <a:pt x="168" y="174"/>
                      </a:lnTo>
                      <a:lnTo>
                        <a:pt x="167" y="174"/>
                      </a:lnTo>
                      <a:lnTo>
                        <a:pt x="166" y="174"/>
                      </a:lnTo>
                      <a:lnTo>
                        <a:pt x="162" y="174"/>
                      </a:lnTo>
                      <a:lnTo>
                        <a:pt x="162" y="175"/>
                      </a:lnTo>
                      <a:lnTo>
                        <a:pt x="160" y="175"/>
                      </a:lnTo>
                      <a:lnTo>
                        <a:pt x="160" y="176"/>
                      </a:lnTo>
                      <a:lnTo>
                        <a:pt x="159" y="176"/>
                      </a:lnTo>
                      <a:lnTo>
                        <a:pt x="158" y="177"/>
                      </a:lnTo>
                      <a:lnTo>
                        <a:pt x="155" y="177"/>
                      </a:lnTo>
                      <a:lnTo>
                        <a:pt x="152" y="178"/>
                      </a:lnTo>
                      <a:lnTo>
                        <a:pt x="152" y="179"/>
                      </a:lnTo>
                      <a:lnTo>
                        <a:pt x="147" y="181"/>
                      </a:lnTo>
                      <a:lnTo>
                        <a:pt x="146" y="182"/>
                      </a:lnTo>
                      <a:lnTo>
                        <a:pt x="143" y="183"/>
                      </a:lnTo>
                      <a:lnTo>
                        <a:pt x="142" y="184"/>
                      </a:lnTo>
                      <a:lnTo>
                        <a:pt x="140" y="185"/>
                      </a:lnTo>
                      <a:lnTo>
                        <a:pt x="138" y="186"/>
                      </a:lnTo>
                      <a:lnTo>
                        <a:pt x="137" y="186"/>
                      </a:lnTo>
                      <a:lnTo>
                        <a:pt x="137" y="187"/>
                      </a:lnTo>
                      <a:lnTo>
                        <a:pt x="136" y="187"/>
                      </a:lnTo>
                      <a:lnTo>
                        <a:pt x="136" y="188"/>
                      </a:lnTo>
                      <a:lnTo>
                        <a:pt x="135" y="187"/>
                      </a:lnTo>
                      <a:lnTo>
                        <a:pt x="135" y="188"/>
                      </a:lnTo>
                      <a:lnTo>
                        <a:pt x="134" y="188"/>
                      </a:lnTo>
                      <a:lnTo>
                        <a:pt x="133" y="188"/>
                      </a:lnTo>
                      <a:lnTo>
                        <a:pt x="133" y="189"/>
                      </a:lnTo>
                      <a:lnTo>
                        <a:pt x="133" y="188"/>
                      </a:lnTo>
                      <a:lnTo>
                        <a:pt x="133" y="189"/>
                      </a:lnTo>
                      <a:lnTo>
                        <a:pt x="132" y="189"/>
                      </a:lnTo>
                      <a:lnTo>
                        <a:pt x="132" y="190"/>
                      </a:lnTo>
                      <a:lnTo>
                        <a:pt x="131" y="190"/>
                      </a:lnTo>
                      <a:lnTo>
                        <a:pt x="129" y="191"/>
                      </a:lnTo>
                      <a:lnTo>
                        <a:pt x="129" y="192"/>
                      </a:lnTo>
                      <a:lnTo>
                        <a:pt x="128" y="192"/>
                      </a:lnTo>
                      <a:lnTo>
                        <a:pt x="127" y="192"/>
                      </a:lnTo>
                      <a:lnTo>
                        <a:pt x="126" y="193"/>
                      </a:lnTo>
                      <a:lnTo>
                        <a:pt x="125" y="192"/>
                      </a:lnTo>
                      <a:lnTo>
                        <a:pt x="124" y="192"/>
                      </a:lnTo>
                      <a:lnTo>
                        <a:pt x="122" y="192"/>
                      </a:lnTo>
                      <a:lnTo>
                        <a:pt x="121" y="192"/>
                      </a:lnTo>
                      <a:lnTo>
                        <a:pt x="120" y="192"/>
                      </a:lnTo>
                      <a:lnTo>
                        <a:pt x="117" y="192"/>
                      </a:lnTo>
                      <a:lnTo>
                        <a:pt x="116" y="193"/>
                      </a:lnTo>
                      <a:lnTo>
                        <a:pt x="115" y="193"/>
                      </a:lnTo>
                      <a:lnTo>
                        <a:pt x="114" y="193"/>
                      </a:lnTo>
                      <a:lnTo>
                        <a:pt x="114" y="194"/>
                      </a:lnTo>
                      <a:lnTo>
                        <a:pt x="113" y="194"/>
                      </a:lnTo>
                      <a:lnTo>
                        <a:pt x="110" y="194"/>
                      </a:lnTo>
                      <a:lnTo>
                        <a:pt x="109" y="194"/>
                      </a:lnTo>
                      <a:lnTo>
                        <a:pt x="108" y="193"/>
                      </a:lnTo>
                      <a:lnTo>
                        <a:pt x="106" y="192"/>
                      </a:lnTo>
                      <a:lnTo>
                        <a:pt x="104" y="191"/>
                      </a:lnTo>
                      <a:lnTo>
                        <a:pt x="103" y="190"/>
                      </a:lnTo>
                      <a:lnTo>
                        <a:pt x="102" y="190"/>
                      </a:lnTo>
                      <a:lnTo>
                        <a:pt x="96" y="189"/>
                      </a:lnTo>
                      <a:lnTo>
                        <a:pt x="94" y="189"/>
                      </a:lnTo>
                      <a:lnTo>
                        <a:pt x="89" y="186"/>
                      </a:lnTo>
                      <a:lnTo>
                        <a:pt x="88" y="185"/>
                      </a:lnTo>
                      <a:lnTo>
                        <a:pt x="86" y="185"/>
                      </a:lnTo>
                      <a:lnTo>
                        <a:pt x="84" y="184"/>
                      </a:lnTo>
                      <a:lnTo>
                        <a:pt x="84" y="183"/>
                      </a:lnTo>
                      <a:lnTo>
                        <a:pt x="84" y="182"/>
                      </a:lnTo>
                      <a:lnTo>
                        <a:pt x="83" y="182"/>
                      </a:lnTo>
                      <a:lnTo>
                        <a:pt x="83" y="181"/>
                      </a:lnTo>
                      <a:lnTo>
                        <a:pt x="82" y="181"/>
                      </a:lnTo>
                      <a:lnTo>
                        <a:pt x="80" y="179"/>
                      </a:lnTo>
                      <a:lnTo>
                        <a:pt x="77" y="177"/>
                      </a:lnTo>
                      <a:lnTo>
                        <a:pt x="72" y="176"/>
                      </a:lnTo>
                      <a:lnTo>
                        <a:pt x="71" y="177"/>
                      </a:lnTo>
                      <a:lnTo>
                        <a:pt x="70" y="176"/>
                      </a:lnTo>
                      <a:lnTo>
                        <a:pt x="68" y="176"/>
                      </a:lnTo>
                      <a:lnTo>
                        <a:pt x="67" y="177"/>
                      </a:lnTo>
                      <a:lnTo>
                        <a:pt x="64" y="176"/>
                      </a:lnTo>
                      <a:lnTo>
                        <a:pt x="61" y="175"/>
                      </a:lnTo>
                      <a:lnTo>
                        <a:pt x="60" y="175"/>
                      </a:lnTo>
                      <a:lnTo>
                        <a:pt x="58" y="174"/>
                      </a:lnTo>
                      <a:lnTo>
                        <a:pt x="57" y="175"/>
                      </a:lnTo>
                      <a:lnTo>
                        <a:pt x="55" y="175"/>
                      </a:lnTo>
                      <a:lnTo>
                        <a:pt x="52" y="174"/>
                      </a:lnTo>
                      <a:lnTo>
                        <a:pt x="51" y="174"/>
                      </a:lnTo>
                      <a:lnTo>
                        <a:pt x="49" y="174"/>
                      </a:lnTo>
                      <a:lnTo>
                        <a:pt x="45" y="174"/>
                      </a:lnTo>
                      <a:lnTo>
                        <a:pt x="44" y="174"/>
                      </a:lnTo>
                      <a:lnTo>
                        <a:pt x="43" y="172"/>
                      </a:lnTo>
                      <a:lnTo>
                        <a:pt x="39" y="169"/>
                      </a:lnTo>
                      <a:lnTo>
                        <a:pt x="38" y="168"/>
                      </a:lnTo>
                      <a:lnTo>
                        <a:pt x="36" y="166"/>
                      </a:lnTo>
                      <a:lnTo>
                        <a:pt x="35" y="165"/>
                      </a:lnTo>
                      <a:lnTo>
                        <a:pt x="34" y="164"/>
                      </a:lnTo>
                      <a:lnTo>
                        <a:pt x="33" y="164"/>
                      </a:lnTo>
                      <a:lnTo>
                        <a:pt x="33" y="163"/>
                      </a:lnTo>
                      <a:lnTo>
                        <a:pt x="32" y="163"/>
                      </a:lnTo>
                      <a:lnTo>
                        <a:pt x="31" y="163"/>
                      </a:lnTo>
                      <a:lnTo>
                        <a:pt x="29" y="161"/>
                      </a:lnTo>
                      <a:lnTo>
                        <a:pt x="28" y="160"/>
                      </a:lnTo>
                      <a:lnTo>
                        <a:pt x="23" y="158"/>
                      </a:lnTo>
                      <a:lnTo>
                        <a:pt x="21" y="156"/>
                      </a:lnTo>
                      <a:lnTo>
                        <a:pt x="20" y="156"/>
                      </a:lnTo>
                      <a:lnTo>
                        <a:pt x="17" y="155"/>
                      </a:lnTo>
                      <a:lnTo>
                        <a:pt x="15" y="155"/>
                      </a:lnTo>
                      <a:lnTo>
                        <a:pt x="12" y="154"/>
                      </a:lnTo>
                      <a:lnTo>
                        <a:pt x="10" y="154"/>
                      </a:lnTo>
                      <a:lnTo>
                        <a:pt x="8" y="153"/>
                      </a:lnTo>
                      <a:lnTo>
                        <a:pt x="4" y="151"/>
                      </a:lnTo>
                      <a:lnTo>
                        <a:pt x="2" y="150"/>
                      </a:lnTo>
                      <a:lnTo>
                        <a:pt x="3" y="149"/>
                      </a:lnTo>
                      <a:lnTo>
                        <a:pt x="0" y="146"/>
                      </a:lnTo>
                    </a:path>
                  </a:pathLst>
                </a:custGeom>
                <a:solidFill>
                  <a:srgbClr val="8DA9DB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</p:grpSp>
          <p:sp>
            <p:nvSpPr>
              <p:cNvPr id="168" name="Google Shape;168;p3"/>
              <p:cNvSpPr/>
              <p:nvPr/>
            </p:nvSpPr>
            <p:spPr>
              <a:xfrm>
                <a:off x="7508654" y="5027161"/>
                <a:ext cx="546059" cy="667202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21" extrusionOk="0">
                    <a:moveTo>
                      <a:pt x="0" y="100"/>
                    </a:moveTo>
                    <a:lnTo>
                      <a:pt x="6" y="83"/>
                    </a:lnTo>
                    <a:lnTo>
                      <a:pt x="16" y="54"/>
                    </a:lnTo>
                    <a:lnTo>
                      <a:pt x="18" y="52"/>
                    </a:lnTo>
                    <a:lnTo>
                      <a:pt x="22" y="49"/>
                    </a:lnTo>
                    <a:lnTo>
                      <a:pt x="24" y="48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28" y="43"/>
                    </a:lnTo>
                    <a:lnTo>
                      <a:pt x="34" y="27"/>
                    </a:lnTo>
                    <a:lnTo>
                      <a:pt x="36" y="26"/>
                    </a:lnTo>
                    <a:lnTo>
                      <a:pt x="36" y="25"/>
                    </a:lnTo>
                    <a:lnTo>
                      <a:pt x="37" y="24"/>
                    </a:lnTo>
                    <a:lnTo>
                      <a:pt x="37" y="23"/>
                    </a:lnTo>
                    <a:lnTo>
                      <a:pt x="39" y="21"/>
                    </a:lnTo>
                    <a:lnTo>
                      <a:pt x="41" y="6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6" y="0"/>
                    </a:lnTo>
                    <a:lnTo>
                      <a:pt x="51" y="1"/>
                    </a:lnTo>
                    <a:lnTo>
                      <a:pt x="53" y="2"/>
                    </a:lnTo>
                    <a:lnTo>
                      <a:pt x="56" y="6"/>
                    </a:lnTo>
                    <a:lnTo>
                      <a:pt x="58" y="9"/>
                    </a:lnTo>
                    <a:lnTo>
                      <a:pt x="59" y="11"/>
                    </a:lnTo>
                    <a:lnTo>
                      <a:pt x="58" y="16"/>
                    </a:lnTo>
                    <a:lnTo>
                      <a:pt x="58" y="21"/>
                    </a:lnTo>
                    <a:lnTo>
                      <a:pt x="59" y="22"/>
                    </a:lnTo>
                    <a:lnTo>
                      <a:pt x="60" y="30"/>
                    </a:lnTo>
                    <a:lnTo>
                      <a:pt x="61" y="31"/>
                    </a:lnTo>
                    <a:lnTo>
                      <a:pt x="66" y="31"/>
                    </a:lnTo>
                    <a:lnTo>
                      <a:pt x="69" y="33"/>
                    </a:lnTo>
                    <a:lnTo>
                      <a:pt x="72" y="38"/>
                    </a:lnTo>
                    <a:lnTo>
                      <a:pt x="73" y="39"/>
                    </a:lnTo>
                    <a:lnTo>
                      <a:pt x="76" y="39"/>
                    </a:lnTo>
                    <a:lnTo>
                      <a:pt x="77" y="39"/>
                    </a:lnTo>
                    <a:lnTo>
                      <a:pt x="85" y="28"/>
                    </a:lnTo>
                    <a:lnTo>
                      <a:pt x="94" y="17"/>
                    </a:lnTo>
                    <a:lnTo>
                      <a:pt x="94" y="15"/>
                    </a:lnTo>
                    <a:lnTo>
                      <a:pt x="95" y="14"/>
                    </a:lnTo>
                    <a:lnTo>
                      <a:pt x="96" y="14"/>
                    </a:lnTo>
                    <a:lnTo>
                      <a:pt x="98" y="13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3" y="9"/>
                    </a:lnTo>
                    <a:lnTo>
                      <a:pt x="106" y="9"/>
                    </a:lnTo>
                    <a:lnTo>
                      <a:pt x="107" y="9"/>
                    </a:lnTo>
                    <a:lnTo>
                      <a:pt x="108" y="9"/>
                    </a:lnTo>
                    <a:lnTo>
                      <a:pt x="109" y="4"/>
                    </a:lnTo>
                    <a:lnTo>
                      <a:pt x="110" y="4"/>
                    </a:lnTo>
                    <a:lnTo>
                      <a:pt x="114" y="2"/>
                    </a:lnTo>
                    <a:lnTo>
                      <a:pt x="114" y="3"/>
                    </a:lnTo>
                    <a:lnTo>
                      <a:pt x="114" y="5"/>
                    </a:lnTo>
                    <a:lnTo>
                      <a:pt x="115" y="6"/>
                    </a:lnTo>
                    <a:lnTo>
                      <a:pt x="116" y="6"/>
                    </a:lnTo>
                    <a:lnTo>
                      <a:pt x="117" y="5"/>
                    </a:lnTo>
                    <a:lnTo>
                      <a:pt x="119" y="7"/>
                    </a:lnTo>
                    <a:lnTo>
                      <a:pt x="119" y="8"/>
                    </a:lnTo>
                    <a:lnTo>
                      <a:pt x="121" y="8"/>
                    </a:lnTo>
                    <a:lnTo>
                      <a:pt x="123" y="7"/>
                    </a:lnTo>
                    <a:lnTo>
                      <a:pt x="124" y="7"/>
                    </a:lnTo>
                    <a:lnTo>
                      <a:pt x="124" y="9"/>
                    </a:lnTo>
                    <a:lnTo>
                      <a:pt x="125" y="12"/>
                    </a:lnTo>
                    <a:lnTo>
                      <a:pt x="126" y="17"/>
                    </a:lnTo>
                    <a:lnTo>
                      <a:pt x="127" y="17"/>
                    </a:lnTo>
                    <a:lnTo>
                      <a:pt x="130" y="18"/>
                    </a:lnTo>
                    <a:lnTo>
                      <a:pt x="132" y="19"/>
                    </a:lnTo>
                    <a:lnTo>
                      <a:pt x="133" y="24"/>
                    </a:lnTo>
                    <a:lnTo>
                      <a:pt x="133" y="25"/>
                    </a:lnTo>
                    <a:lnTo>
                      <a:pt x="131" y="29"/>
                    </a:lnTo>
                    <a:lnTo>
                      <a:pt x="131" y="31"/>
                    </a:lnTo>
                    <a:lnTo>
                      <a:pt x="132" y="32"/>
                    </a:lnTo>
                    <a:lnTo>
                      <a:pt x="138" y="33"/>
                    </a:lnTo>
                    <a:lnTo>
                      <a:pt x="141" y="35"/>
                    </a:lnTo>
                    <a:lnTo>
                      <a:pt x="141" y="36"/>
                    </a:lnTo>
                    <a:lnTo>
                      <a:pt x="142" y="37"/>
                    </a:lnTo>
                    <a:lnTo>
                      <a:pt x="145" y="37"/>
                    </a:lnTo>
                    <a:lnTo>
                      <a:pt x="146" y="39"/>
                    </a:lnTo>
                    <a:lnTo>
                      <a:pt x="147" y="39"/>
                    </a:lnTo>
                    <a:lnTo>
                      <a:pt x="147" y="41"/>
                    </a:lnTo>
                    <a:lnTo>
                      <a:pt x="146" y="41"/>
                    </a:lnTo>
                    <a:lnTo>
                      <a:pt x="145" y="44"/>
                    </a:lnTo>
                    <a:lnTo>
                      <a:pt x="144" y="45"/>
                    </a:lnTo>
                    <a:lnTo>
                      <a:pt x="145" y="45"/>
                    </a:lnTo>
                    <a:lnTo>
                      <a:pt x="152" y="49"/>
                    </a:lnTo>
                    <a:lnTo>
                      <a:pt x="165" y="64"/>
                    </a:lnTo>
                    <a:lnTo>
                      <a:pt x="173" y="70"/>
                    </a:lnTo>
                    <a:lnTo>
                      <a:pt x="182" y="77"/>
                    </a:lnTo>
                    <a:lnTo>
                      <a:pt x="189" y="84"/>
                    </a:lnTo>
                    <a:lnTo>
                      <a:pt x="195" y="94"/>
                    </a:lnTo>
                    <a:lnTo>
                      <a:pt x="200" y="96"/>
                    </a:lnTo>
                    <a:lnTo>
                      <a:pt x="204" y="99"/>
                    </a:lnTo>
                    <a:lnTo>
                      <a:pt x="201" y="110"/>
                    </a:lnTo>
                    <a:lnTo>
                      <a:pt x="196" y="121"/>
                    </a:lnTo>
                    <a:lnTo>
                      <a:pt x="133" y="123"/>
                    </a:lnTo>
                    <a:lnTo>
                      <a:pt x="127" y="132"/>
                    </a:lnTo>
                    <a:lnTo>
                      <a:pt x="123" y="139"/>
                    </a:lnTo>
                    <a:lnTo>
                      <a:pt x="111" y="162"/>
                    </a:lnTo>
                    <a:lnTo>
                      <a:pt x="108" y="164"/>
                    </a:lnTo>
                    <a:lnTo>
                      <a:pt x="107" y="165"/>
                    </a:lnTo>
                    <a:lnTo>
                      <a:pt x="106" y="166"/>
                    </a:lnTo>
                    <a:lnTo>
                      <a:pt x="107" y="167"/>
                    </a:lnTo>
                    <a:lnTo>
                      <a:pt x="109" y="168"/>
                    </a:lnTo>
                    <a:lnTo>
                      <a:pt x="108" y="175"/>
                    </a:lnTo>
                    <a:lnTo>
                      <a:pt x="106" y="179"/>
                    </a:lnTo>
                    <a:lnTo>
                      <a:pt x="108" y="181"/>
                    </a:lnTo>
                    <a:lnTo>
                      <a:pt x="113" y="183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8" y="196"/>
                    </a:lnTo>
                    <a:lnTo>
                      <a:pt x="108" y="205"/>
                    </a:lnTo>
                    <a:lnTo>
                      <a:pt x="108" y="208"/>
                    </a:lnTo>
                    <a:lnTo>
                      <a:pt x="109" y="214"/>
                    </a:lnTo>
                    <a:lnTo>
                      <a:pt x="104" y="221"/>
                    </a:lnTo>
                    <a:lnTo>
                      <a:pt x="103" y="219"/>
                    </a:lnTo>
                    <a:lnTo>
                      <a:pt x="102" y="218"/>
                    </a:lnTo>
                    <a:lnTo>
                      <a:pt x="88" y="202"/>
                    </a:lnTo>
                    <a:lnTo>
                      <a:pt x="82" y="194"/>
                    </a:lnTo>
                    <a:lnTo>
                      <a:pt x="81" y="193"/>
                    </a:lnTo>
                    <a:lnTo>
                      <a:pt x="81" y="194"/>
                    </a:lnTo>
                    <a:lnTo>
                      <a:pt x="80" y="192"/>
                    </a:lnTo>
                    <a:lnTo>
                      <a:pt x="76" y="187"/>
                    </a:lnTo>
                    <a:lnTo>
                      <a:pt x="76" y="185"/>
                    </a:lnTo>
                    <a:lnTo>
                      <a:pt x="75" y="184"/>
                    </a:lnTo>
                    <a:lnTo>
                      <a:pt x="74" y="185"/>
                    </a:lnTo>
                    <a:lnTo>
                      <a:pt x="68" y="177"/>
                    </a:lnTo>
                    <a:lnTo>
                      <a:pt x="69" y="178"/>
                    </a:lnTo>
                    <a:lnTo>
                      <a:pt x="69" y="177"/>
                    </a:lnTo>
                    <a:lnTo>
                      <a:pt x="67" y="175"/>
                    </a:lnTo>
                    <a:lnTo>
                      <a:pt x="67" y="174"/>
                    </a:lnTo>
                    <a:lnTo>
                      <a:pt x="66" y="174"/>
                    </a:lnTo>
                    <a:lnTo>
                      <a:pt x="64" y="173"/>
                    </a:lnTo>
                    <a:lnTo>
                      <a:pt x="63" y="171"/>
                    </a:lnTo>
                    <a:lnTo>
                      <a:pt x="62" y="171"/>
                    </a:lnTo>
                    <a:lnTo>
                      <a:pt x="64" y="173"/>
                    </a:lnTo>
                    <a:lnTo>
                      <a:pt x="63" y="173"/>
                    </a:lnTo>
                    <a:lnTo>
                      <a:pt x="62" y="171"/>
                    </a:lnTo>
                    <a:lnTo>
                      <a:pt x="61" y="170"/>
                    </a:lnTo>
                    <a:lnTo>
                      <a:pt x="60" y="169"/>
                    </a:lnTo>
                    <a:lnTo>
                      <a:pt x="59" y="168"/>
                    </a:lnTo>
                    <a:lnTo>
                      <a:pt x="53" y="160"/>
                    </a:lnTo>
                    <a:lnTo>
                      <a:pt x="51" y="159"/>
                    </a:lnTo>
                    <a:lnTo>
                      <a:pt x="51" y="158"/>
                    </a:lnTo>
                    <a:lnTo>
                      <a:pt x="44" y="152"/>
                    </a:lnTo>
                    <a:lnTo>
                      <a:pt x="44" y="151"/>
                    </a:lnTo>
                    <a:lnTo>
                      <a:pt x="41" y="148"/>
                    </a:lnTo>
                    <a:lnTo>
                      <a:pt x="36" y="143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6" y="134"/>
                    </a:lnTo>
                    <a:lnTo>
                      <a:pt x="24" y="133"/>
                    </a:lnTo>
                    <a:lnTo>
                      <a:pt x="21" y="130"/>
                    </a:lnTo>
                    <a:lnTo>
                      <a:pt x="20" y="130"/>
                    </a:lnTo>
                    <a:lnTo>
                      <a:pt x="19" y="128"/>
                    </a:lnTo>
                    <a:lnTo>
                      <a:pt x="16" y="127"/>
                    </a:lnTo>
                    <a:lnTo>
                      <a:pt x="13" y="125"/>
                    </a:lnTo>
                    <a:lnTo>
                      <a:pt x="12" y="125"/>
                    </a:lnTo>
                    <a:lnTo>
                      <a:pt x="11" y="124"/>
                    </a:lnTo>
                    <a:lnTo>
                      <a:pt x="11" y="123"/>
                    </a:lnTo>
                    <a:lnTo>
                      <a:pt x="10" y="123"/>
                    </a:lnTo>
                    <a:lnTo>
                      <a:pt x="8" y="122"/>
                    </a:lnTo>
                    <a:lnTo>
                      <a:pt x="6" y="123"/>
                    </a:lnTo>
                    <a:lnTo>
                      <a:pt x="3" y="121"/>
                    </a:lnTo>
                    <a:lnTo>
                      <a:pt x="2" y="120"/>
                    </a:lnTo>
                    <a:lnTo>
                      <a:pt x="3" y="11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8DA9DB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7516724" y="4908786"/>
                <a:ext cx="450566" cy="267688"/>
              </a:xfrm>
              <a:custGeom>
                <a:avLst/>
                <a:gdLst/>
                <a:ahLst/>
                <a:cxnLst/>
                <a:rect l="l" t="t" r="r" b="b"/>
                <a:pathLst>
                  <a:path w="167" h="91" extrusionOk="0">
                    <a:moveTo>
                      <a:pt x="1" y="28"/>
                    </a:moveTo>
                    <a:lnTo>
                      <a:pt x="0" y="36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2"/>
                    </a:lnTo>
                    <a:lnTo>
                      <a:pt x="2" y="43"/>
                    </a:lnTo>
                    <a:lnTo>
                      <a:pt x="2" y="44"/>
                    </a:lnTo>
                    <a:lnTo>
                      <a:pt x="1" y="46"/>
                    </a:lnTo>
                    <a:lnTo>
                      <a:pt x="1" y="53"/>
                    </a:lnTo>
                    <a:lnTo>
                      <a:pt x="2" y="54"/>
                    </a:lnTo>
                    <a:lnTo>
                      <a:pt x="3" y="54"/>
                    </a:lnTo>
                    <a:lnTo>
                      <a:pt x="3" y="55"/>
                    </a:lnTo>
                    <a:lnTo>
                      <a:pt x="5" y="54"/>
                    </a:lnTo>
                    <a:lnTo>
                      <a:pt x="7" y="59"/>
                    </a:lnTo>
                    <a:lnTo>
                      <a:pt x="9" y="60"/>
                    </a:lnTo>
                    <a:lnTo>
                      <a:pt x="11" y="64"/>
                    </a:lnTo>
                    <a:lnTo>
                      <a:pt x="13" y="65"/>
                    </a:lnTo>
                    <a:lnTo>
                      <a:pt x="14" y="65"/>
                    </a:lnTo>
                    <a:lnTo>
                      <a:pt x="15" y="66"/>
                    </a:lnTo>
                    <a:lnTo>
                      <a:pt x="17" y="67"/>
                    </a:lnTo>
                    <a:lnTo>
                      <a:pt x="18" y="70"/>
                    </a:lnTo>
                    <a:lnTo>
                      <a:pt x="18" y="71"/>
                    </a:lnTo>
                    <a:lnTo>
                      <a:pt x="19" y="74"/>
                    </a:lnTo>
                    <a:lnTo>
                      <a:pt x="20" y="75"/>
                    </a:lnTo>
                    <a:lnTo>
                      <a:pt x="22" y="76"/>
                    </a:lnTo>
                    <a:lnTo>
                      <a:pt x="23" y="87"/>
                    </a:lnTo>
                    <a:lnTo>
                      <a:pt x="24" y="90"/>
                    </a:lnTo>
                    <a:lnTo>
                      <a:pt x="25" y="90"/>
                    </a:lnTo>
                    <a:lnTo>
                      <a:pt x="31" y="75"/>
                    </a:lnTo>
                    <a:lnTo>
                      <a:pt x="32" y="75"/>
                    </a:lnTo>
                    <a:lnTo>
                      <a:pt x="33" y="74"/>
                    </a:lnTo>
                    <a:lnTo>
                      <a:pt x="33" y="73"/>
                    </a:lnTo>
                    <a:lnTo>
                      <a:pt x="34" y="72"/>
                    </a:lnTo>
                    <a:lnTo>
                      <a:pt x="34" y="71"/>
                    </a:lnTo>
                    <a:lnTo>
                      <a:pt x="36" y="68"/>
                    </a:lnTo>
                    <a:lnTo>
                      <a:pt x="38" y="54"/>
                    </a:lnTo>
                    <a:lnTo>
                      <a:pt x="41" y="48"/>
                    </a:lnTo>
                    <a:lnTo>
                      <a:pt x="43" y="48"/>
                    </a:lnTo>
                    <a:lnTo>
                      <a:pt x="49" y="48"/>
                    </a:lnTo>
                    <a:lnTo>
                      <a:pt x="50" y="49"/>
                    </a:lnTo>
                    <a:lnTo>
                      <a:pt x="53" y="54"/>
                    </a:lnTo>
                    <a:lnTo>
                      <a:pt x="56" y="56"/>
                    </a:lnTo>
                    <a:lnTo>
                      <a:pt x="56" y="59"/>
                    </a:lnTo>
                    <a:lnTo>
                      <a:pt x="55" y="63"/>
                    </a:lnTo>
                    <a:lnTo>
                      <a:pt x="55" y="68"/>
                    </a:lnTo>
                    <a:lnTo>
                      <a:pt x="56" y="70"/>
                    </a:lnTo>
                    <a:lnTo>
                      <a:pt x="57" y="78"/>
                    </a:lnTo>
                    <a:lnTo>
                      <a:pt x="59" y="79"/>
                    </a:lnTo>
                    <a:lnTo>
                      <a:pt x="64" y="79"/>
                    </a:lnTo>
                    <a:lnTo>
                      <a:pt x="66" y="80"/>
                    </a:lnTo>
                    <a:lnTo>
                      <a:pt x="69" y="86"/>
                    </a:lnTo>
                    <a:lnTo>
                      <a:pt x="70" y="86"/>
                    </a:lnTo>
                    <a:lnTo>
                      <a:pt x="73" y="87"/>
                    </a:lnTo>
                    <a:lnTo>
                      <a:pt x="74" y="86"/>
                    </a:lnTo>
                    <a:lnTo>
                      <a:pt x="82" y="75"/>
                    </a:lnTo>
                    <a:lnTo>
                      <a:pt x="91" y="65"/>
                    </a:lnTo>
                    <a:lnTo>
                      <a:pt x="91" y="63"/>
                    </a:lnTo>
                    <a:lnTo>
                      <a:pt x="92" y="62"/>
                    </a:lnTo>
                    <a:lnTo>
                      <a:pt x="93" y="62"/>
                    </a:lnTo>
                    <a:lnTo>
                      <a:pt x="95" y="60"/>
                    </a:lnTo>
                    <a:lnTo>
                      <a:pt x="98" y="58"/>
                    </a:lnTo>
                    <a:lnTo>
                      <a:pt x="100" y="58"/>
                    </a:lnTo>
                    <a:lnTo>
                      <a:pt x="101" y="57"/>
                    </a:lnTo>
                    <a:lnTo>
                      <a:pt x="103" y="57"/>
                    </a:lnTo>
                    <a:lnTo>
                      <a:pt x="104" y="57"/>
                    </a:lnTo>
                    <a:lnTo>
                      <a:pt x="105" y="56"/>
                    </a:lnTo>
                    <a:lnTo>
                      <a:pt x="107" y="51"/>
                    </a:lnTo>
                    <a:lnTo>
                      <a:pt x="107" y="52"/>
                    </a:lnTo>
                    <a:lnTo>
                      <a:pt x="111" y="50"/>
                    </a:lnTo>
                    <a:lnTo>
                      <a:pt x="112" y="51"/>
                    </a:lnTo>
                    <a:lnTo>
                      <a:pt x="112" y="53"/>
                    </a:lnTo>
                    <a:lnTo>
                      <a:pt x="113" y="53"/>
                    </a:lnTo>
                    <a:lnTo>
                      <a:pt x="114" y="53"/>
                    </a:lnTo>
                    <a:lnTo>
                      <a:pt x="116" y="54"/>
                    </a:lnTo>
                    <a:lnTo>
                      <a:pt x="117" y="55"/>
                    </a:lnTo>
                    <a:lnTo>
                      <a:pt x="118" y="56"/>
                    </a:lnTo>
                    <a:lnTo>
                      <a:pt x="120" y="54"/>
                    </a:lnTo>
                    <a:lnTo>
                      <a:pt x="121" y="55"/>
                    </a:lnTo>
                    <a:lnTo>
                      <a:pt x="122" y="56"/>
                    </a:lnTo>
                    <a:lnTo>
                      <a:pt x="122" y="59"/>
                    </a:lnTo>
                    <a:lnTo>
                      <a:pt x="123" y="64"/>
                    </a:lnTo>
                    <a:lnTo>
                      <a:pt x="124" y="65"/>
                    </a:lnTo>
                    <a:lnTo>
                      <a:pt x="127" y="65"/>
                    </a:lnTo>
                    <a:lnTo>
                      <a:pt x="129" y="67"/>
                    </a:lnTo>
                    <a:lnTo>
                      <a:pt x="131" y="71"/>
                    </a:lnTo>
                    <a:lnTo>
                      <a:pt x="130" y="73"/>
                    </a:lnTo>
                    <a:lnTo>
                      <a:pt x="129" y="76"/>
                    </a:lnTo>
                    <a:lnTo>
                      <a:pt x="129" y="79"/>
                    </a:lnTo>
                    <a:lnTo>
                      <a:pt x="130" y="80"/>
                    </a:lnTo>
                    <a:lnTo>
                      <a:pt x="136" y="81"/>
                    </a:lnTo>
                    <a:lnTo>
                      <a:pt x="138" y="82"/>
                    </a:lnTo>
                    <a:lnTo>
                      <a:pt x="138" y="84"/>
                    </a:lnTo>
                    <a:lnTo>
                      <a:pt x="139" y="84"/>
                    </a:lnTo>
                    <a:lnTo>
                      <a:pt x="143" y="85"/>
                    </a:lnTo>
                    <a:lnTo>
                      <a:pt x="143" y="87"/>
                    </a:lnTo>
                    <a:lnTo>
                      <a:pt x="145" y="87"/>
                    </a:lnTo>
                    <a:lnTo>
                      <a:pt x="145" y="89"/>
                    </a:lnTo>
                    <a:lnTo>
                      <a:pt x="144" y="89"/>
                    </a:lnTo>
                    <a:lnTo>
                      <a:pt x="143" y="91"/>
                    </a:lnTo>
                    <a:lnTo>
                      <a:pt x="167" y="91"/>
                    </a:lnTo>
                    <a:lnTo>
                      <a:pt x="167" y="55"/>
                    </a:lnTo>
                    <a:lnTo>
                      <a:pt x="166" y="46"/>
                    </a:lnTo>
                    <a:lnTo>
                      <a:pt x="156" y="45"/>
                    </a:lnTo>
                    <a:lnTo>
                      <a:pt x="147" y="39"/>
                    </a:lnTo>
                    <a:lnTo>
                      <a:pt x="145" y="38"/>
                    </a:lnTo>
                    <a:lnTo>
                      <a:pt x="142" y="37"/>
                    </a:lnTo>
                    <a:lnTo>
                      <a:pt x="138" y="36"/>
                    </a:lnTo>
                    <a:lnTo>
                      <a:pt x="136" y="36"/>
                    </a:lnTo>
                    <a:lnTo>
                      <a:pt x="134" y="39"/>
                    </a:lnTo>
                    <a:lnTo>
                      <a:pt x="134" y="46"/>
                    </a:lnTo>
                    <a:lnTo>
                      <a:pt x="131" y="46"/>
                    </a:lnTo>
                    <a:lnTo>
                      <a:pt x="131" y="48"/>
                    </a:lnTo>
                    <a:lnTo>
                      <a:pt x="129" y="48"/>
                    </a:lnTo>
                    <a:lnTo>
                      <a:pt x="118" y="47"/>
                    </a:lnTo>
                    <a:lnTo>
                      <a:pt x="117" y="47"/>
                    </a:lnTo>
                    <a:lnTo>
                      <a:pt x="117" y="45"/>
                    </a:lnTo>
                    <a:lnTo>
                      <a:pt x="113" y="42"/>
                    </a:lnTo>
                    <a:lnTo>
                      <a:pt x="112" y="40"/>
                    </a:lnTo>
                    <a:lnTo>
                      <a:pt x="110" y="40"/>
                    </a:lnTo>
                    <a:lnTo>
                      <a:pt x="109" y="40"/>
                    </a:lnTo>
                    <a:lnTo>
                      <a:pt x="108" y="38"/>
                    </a:lnTo>
                    <a:lnTo>
                      <a:pt x="108" y="37"/>
                    </a:lnTo>
                    <a:lnTo>
                      <a:pt x="106" y="37"/>
                    </a:lnTo>
                    <a:lnTo>
                      <a:pt x="104" y="37"/>
                    </a:lnTo>
                    <a:lnTo>
                      <a:pt x="104" y="33"/>
                    </a:lnTo>
                    <a:lnTo>
                      <a:pt x="102" y="33"/>
                    </a:lnTo>
                    <a:lnTo>
                      <a:pt x="102" y="29"/>
                    </a:lnTo>
                    <a:lnTo>
                      <a:pt x="102" y="23"/>
                    </a:lnTo>
                    <a:lnTo>
                      <a:pt x="102" y="13"/>
                    </a:lnTo>
                    <a:lnTo>
                      <a:pt x="93" y="1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1" y="3"/>
                    </a:lnTo>
                    <a:lnTo>
                      <a:pt x="78" y="3"/>
                    </a:lnTo>
                    <a:lnTo>
                      <a:pt x="76" y="3"/>
                    </a:lnTo>
                    <a:lnTo>
                      <a:pt x="75" y="4"/>
                    </a:lnTo>
                    <a:lnTo>
                      <a:pt x="75" y="5"/>
                    </a:lnTo>
                    <a:lnTo>
                      <a:pt x="74" y="7"/>
                    </a:lnTo>
                    <a:lnTo>
                      <a:pt x="71" y="10"/>
                    </a:lnTo>
                    <a:lnTo>
                      <a:pt x="66" y="12"/>
                    </a:lnTo>
                    <a:lnTo>
                      <a:pt x="62" y="14"/>
                    </a:lnTo>
                    <a:lnTo>
                      <a:pt x="60" y="14"/>
                    </a:lnTo>
                    <a:lnTo>
                      <a:pt x="55" y="14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1" y="14"/>
                    </a:lnTo>
                    <a:lnTo>
                      <a:pt x="44" y="14"/>
                    </a:lnTo>
                    <a:lnTo>
                      <a:pt x="38" y="13"/>
                    </a:lnTo>
                    <a:lnTo>
                      <a:pt x="38" y="14"/>
                    </a:lnTo>
                    <a:lnTo>
                      <a:pt x="37" y="14"/>
                    </a:lnTo>
                    <a:lnTo>
                      <a:pt x="34" y="14"/>
                    </a:lnTo>
                    <a:lnTo>
                      <a:pt x="27" y="16"/>
                    </a:lnTo>
                    <a:lnTo>
                      <a:pt x="20" y="20"/>
                    </a:lnTo>
                    <a:lnTo>
                      <a:pt x="18" y="20"/>
                    </a:lnTo>
                    <a:lnTo>
                      <a:pt x="14" y="22"/>
                    </a:lnTo>
                    <a:lnTo>
                      <a:pt x="14" y="23"/>
                    </a:lnTo>
                    <a:lnTo>
                      <a:pt x="14" y="22"/>
                    </a:lnTo>
                    <a:lnTo>
                      <a:pt x="1" y="28"/>
                    </a:lnTo>
                    <a:close/>
                  </a:path>
                </a:pathLst>
              </a:custGeom>
              <a:solidFill>
                <a:srgbClr val="8DA9DB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grpSp>
            <p:nvGrpSpPr>
              <p:cNvPr id="170" name="Google Shape;170;p3"/>
              <p:cNvGrpSpPr/>
              <p:nvPr/>
            </p:nvGrpSpPr>
            <p:grpSpPr>
              <a:xfrm>
                <a:off x="6891536" y="4167823"/>
                <a:ext cx="690980" cy="1040243"/>
                <a:chOff x="3167064" y="2230435"/>
                <a:chExt cx="256" cy="346"/>
              </a:xfrm>
            </p:grpSpPr>
            <p:sp>
              <p:nvSpPr>
                <p:cNvPr id="171" name="Google Shape;171;p3"/>
                <p:cNvSpPr/>
                <p:nvPr/>
              </p:nvSpPr>
              <p:spPr>
                <a:xfrm>
                  <a:off x="3167064" y="2230435"/>
                  <a:ext cx="256" cy="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347" extrusionOk="0">
                      <a:moveTo>
                        <a:pt x="0" y="30"/>
                      </a:moveTo>
                      <a:lnTo>
                        <a:pt x="8" y="32"/>
                      </a:lnTo>
                      <a:lnTo>
                        <a:pt x="10" y="33"/>
                      </a:lnTo>
                      <a:lnTo>
                        <a:pt x="10" y="34"/>
                      </a:lnTo>
                      <a:lnTo>
                        <a:pt x="9" y="35"/>
                      </a:lnTo>
                      <a:lnTo>
                        <a:pt x="9" y="38"/>
                      </a:lnTo>
                      <a:lnTo>
                        <a:pt x="10" y="39"/>
                      </a:lnTo>
                      <a:lnTo>
                        <a:pt x="11" y="41"/>
                      </a:lnTo>
                      <a:lnTo>
                        <a:pt x="11" y="44"/>
                      </a:lnTo>
                      <a:lnTo>
                        <a:pt x="10" y="45"/>
                      </a:lnTo>
                      <a:lnTo>
                        <a:pt x="8" y="47"/>
                      </a:lnTo>
                      <a:lnTo>
                        <a:pt x="5" y="50"/>
                      </a:lnTo>
                      <a:lnTo>
                        <a:pt x="4" y="55"/>
                      </a:lnTo>
                      <a:lnTo>
                        <a:pt x="5" y="56"/>
                      </a:lnTo>
                      <a:lnTo>
                        <a:pt x="5" y="58"/>
                      </a:lnTo>
                      <a:lnTo>
                        <a:pt x="5" y="59"/>
                      </a:lnTo>
                      <a:lnTo>
                        <a:pt x="8" y="61"/>
                      </a:lnTo>
                      <a:lnTo>
                        <a:pt x="8" y="63"/>
                      </a:lnTo>
                      <a:lnTo>
                        <a:pt x="7" y="64"/>
                      </a:lnTo>
                      <a:lnTo>
                        <a:pt x="6" y="65"/>
                      </a:lnTo>
                      <a:lnTo>
                        <a:pt x="8" y="66"/>
                      </a:lnTo>
                      <a:lnTo>
                        <a:pt x="9" y="67"/>
                      </a:lnTo>
                      <a:lnTo>
                        <a:pt x="10" y="69"/>
                      </a:lnTo>
                      <a:lnTo>
                        <a:pt x="8" y="72"/>
                      </a:lnTo>
                      <a:lnTo>
                        <a:pt x="8" y="74"/>
                      </a:lnTo>
                      <a:lnTo>
                        <a:pt x="8" y="76"/>
                      </a:lnTo>
                      <a:lnTo>
                        <a:pt x="14" y="83"/>
                      </a:lnTo>
                      <a:lnTo>
                        <a:pt x="17" y="81"/>
                      </a:lnTo>
                      <a:lnTo>
                        <a:pt x="18" y="80"/>
                      </a:lnTo>
                      <a:lnTo>
                        <a:pt x="19" y="80"/>
                      </a:lnTo>
                      <a:lnTo>
                        <a:pt x="20" y="80"/>
                      </a:lnTo>
                      <a:lnTo>
                        <a:pt x="19" y="83"/>
                      </a:lnTo>
                      <a:lnTo>
                        <a:pt x="20" y="84"/>
                      </a:lnTo>
                      <a:lnTo>
                        <a:pt x="21" y="85"/>
                      </a:lnTo>
                      <a:lnTo>
                        <a:pt x="23" y="85"/>
                      </a:lnTo>
                      <a:lnTo>
                        <a:pt x="24" y="86"/>
                      </a:lnTo>
                      <a:lnTo>
                        <a:pt x="26" y="88"/>
                      </a:lnTo>
                      <a:lnTo>
                        <a:pt x="25" y="90"/>
                      </a:lnTo>
                      <a:lnTo>
                        <a:pt x="23" y="94"/>
                      </a:lnTo>
                      <a:lnTo>
                        <a:pt x="21" y="97"/>
                      </a:lnTo>
                      <a:lnTo>
                        <a:pt x="21" y="100"/>
                      </a:lnTo>
                      <a:lnTo>
                        <a:pt x="21" y="106"/>
                      </a:lnTo>
                      <a:lnTo>
                        <a:pt x="19" y="106"/>
                      </a:lnTo>
                      <a:lnTo>
                        <a:pt x="18" y="105"/>
                      </a:lnTo>
                      <a:lnTo>
                        <a:pt x="17" y="104"/>
                      </a:lnTo>
                      <a:lnTo>
                        <a:pt x="15" y="103"/>
                      </a:lnTo>
                      <a:lnTo>
                        <a:pt x="14" y="102"/>
                      </a:lnTo>
                      <a:lnTo>
                        <a:pt x="12" y="103"/>
                      </a:lnTo>
                      <a:lnTo>
                        <a:pt x="11" y="104"/>
                      </a:lnTo>
                      <a:lnTo>
                        <a:pt x="10" y="109"/>
                      </a:lnTo>
                      <a:lnTo>
                        <a:pt x="9" y="110"/>
                      </a:lnTo>
                      <a:lnTo>
                        <a:pt x="6" y="110"/>
                      </a:lnTo>
                      <a:lnTo>
                        <a:pt x="4" y="111"/>
                      </a:lnTo>
                      <a:lnTo>
                        <a:pt x="3" y="112"/>
                      </a:lnTo>
                      <a:lnTo>
                        <a:pt x="3" y="113"/>
                      </a:lnTo>
                      <a:lnTo>
                        <a:pt x="4" y="114"/>
                      </a:lnTo>
                      <a:lnTo>
                        <a:pt x="6" y="114"/>
                      </a:lnTo>
                      <a:lnTo>
                        <a:pt x="7" y="113"/>
                      </a:lnTo>
                      <a:lnTo>
                        <a:pt x="10" y="112"/>
                      </a:lnTo>
                      <a:lnTo>
                        <a:pt x="10" y="113"/>
                      </a:lnTo>
                      <a:lnTo>
                        <a:pt x="8" y="116"/>
                      </a:lnTo>
                      <a:lnTo>
                        <a:pt x="6" y="119"/>
                      </a:lnTo>
                      <a:lnTo>
                        <a:pt x="6" y="120"/>
                      </a:lnTo>
                      <a:lnTo>
                        <a:pt x="5" y="122"/>
                      </a:lnTo>
                      <a:lnTo>
                        <a:pt x="6" y="137"/>
                      </a:lnTo>
                      <a:lnTo>
                        <a:pt x="7" y="137"/>
                      </a:lnTo>
                      <a:lnTo>
                        <a:pt x="8" y="136"/>
                      </a:lnTo>
                      <a:lnTo>
                        <a:pt x="9" y="136"/>
                      </a:lnTo>
                      <a:lnTo>
                        <a:pt x="10" y="136"/>
                      </a:lnTo>
                      <a:lnTo>
                        <a:pt x="13" y="134"/>
                      </a:lnTo>
                      <a:lnTo>
                        <a:pt x="16" y="132"/>
                      </a:lnTo>
                      <a:lnTo>
                        <a:pt x="20" y="127"/>
                      </a:lnTo>
                      <a:lnTo>
                        <a:pt x="26" y="121"/>
                      </a:lnTo>
                      <a:lnTo>
                        <a:pt x="27" y="118"/>
                      </a:lnTo>
                      <a:lnTo>
                        <a:pt x="29" y="117"/>
                      </a:lnTo>
                      <a:lnTo>
                        <a:pt x="30" y="117"/>
                      </a:lnTo>
                      <a:lnTo>
                        <a:pt x="31" y="117"/>
                      </a:lnTo>
                      <a:lnTo>
                        <a:pt x="33" y="119"/>
                      </a:lnTo>
                      <a:lnTo>
                        <a:pt x="35" y="124"/>
                      </a:lnTo>
                      <a:lnTo>
                        <a:pt x="36" y="122"/>
                      </a:lnTo>
                      <a:lnTo>
                        <a:pt x="38" y="118"/>
                      </a:lnTo>
                      <a:lnTo>
                        <a:pt x="36" y="116"/>
                      </a:lnTo>
                      <a:lnTo>
                        <a:pt x="36" y="114"/>
                      </a:lnTo>
                      <a:lnTo>
                        <a:pt x="37" y="113"/>
                      </a:lnTo>
                      <a:lnTo>
                        <a:pt x="41" y="113"/>
                      </a:lnTo>
                      <a:lnTo>
                        <a:pt x="42" y="112"/>
                      </a:lnTo>
                      <a:lnTo>
                        <a:pt x="41" y="109"/>
                      </a:lnTo>
                      <a:lnTo>
                        <a:pt x="42" y="109"/>
                      </a:lnTo>
                      <a:lnTo>
                        <a:pt x="43" y="108"/>
                      </a:lnTo>
                      <a:lnTo>
                        <a:pt x="46" y="109"/>
                      </a:lnTo>
                      <a:lnTo>
                        <a:pt x="47" y="108"/>
                      </a:lnTo>
                      <a:lnTo>
                        <a:pt x="48" y="107"/>
                      </a:lnTo>
                      <a:lnTo>
                        <a:pt x="50" y="112"/>
                      </a:lnTo>
                      <a:lnTo>
                        <a:pt x="48" y="117"/>
                      </a:lnTo>
                      <a:lnTo>
                        <a:pt x="49" y="119"/>
                      </a:lnTo>
                      <a:lnTo>
                        <a:pt x="50" y="120"/>
                      </a:lnTo>
                      <a:lnTo>
                        <a:pt x="51" y="123"/>
                      </a:lnTo>
                      <a:lnTo>
                        <a:pt x="53" y="123"/>
                      </a:lnTo>
                      <a:lnTo>
                        <a:pt x="54" y="123"/>
                      </a:lnTo>
                      <a:lnTo>
                        <a:pt x="55" y="124"/>
                      </a:lnTo>
                      <a:lnTo>
                        <a:pt x="58" y="126"/>
                      </a:lnTo>
                      <a:lnTo>
                        <a:pt x="58" y="130"/>
                      </a:lnTo>
                      <a:lnTo>
                        <a:pt x="57" y="131"/>
                      </a:lnTo>
                      <a:lnTo>
                        <a:pt x="54" y="133"/>
                      </a:lnTo>
                      <a:lnTo>
                        <a:pt x="52" y="134"/>
                      </a:lnTo>
                      <a:lnTo>
                        <a:pt x="51" y="134"/>
                      </a:lnTo>
                      <a:lnTo>
                        <a:pt x="51" y="133"/>
                      </a:lnTo>
                      <a:lnTo>
                        <a:pt x="50" y="132"/>
                      </a:lnTo>
                      <a:lnTo>
                        <a:pt x="49" y="133"/>
                      </a:lnTo>
                      <a:lnTo>
                        <a:pt x="47" y="135"/>
                      </a:lnTo>
                      <a:lnTo>
                        <a:pt x="46" y="151"/>
                      </a:lnTo>
                      <a:lnTo>
                        <a:pt x="48" y="153"/>
                      </a:lnTo>
                      <a:lnTo>
                        <a:pt x="49" y="154"/>
                      </a:lnTo>
                      <a:lnTo>
                        <a:pt x="50" y="155"/>
                      </a:lnTo>
                      <a:lnTo>
                        <a:pt x="52" y="154"/>
                      </a:lnTo>
                      <a:lnTo>
                        <a:pt x="52" y="156"/>
                      </a:lnTo>
                      <a:lnTo>
                        <a:pt x="53" y="159"/>
                      </a:lnTo>
                      <a:lnTo>
                        <a:pt x="54" y="159"/>
                      </a:lnTo>
                      <a:lnTo>
                        <a:pt x="55" y="159"/>
                      </a:lnTo>
                      <a:lnTo>
                        <a:pt x="56" y="158"/>
                      </a:lnTo>
                      <a:lnTo>
                        <a:pt x="58" y="156"/>
                      </a:lnTo>
                      <a:lnTo>
                        <a:pt x="60" y="155"/>
                      </a:lnTo>
                      <a:lnTo>
                        <a:pt x="60" y="153"/>
                      </a:lnTo>
                      <a:lnTo>
                        <a:pt x="61" y="151"/>
                      </a:lnTo>
                      <a:lnTo>
                        <a:pt x="63" y="150"/>
                      </a:lnTo>
                      <a:lnTo>
                        <a:pt x="64" y="150"/>
                      </a:lnTo>
                      <a:lnTo>
                        <a:pt x="65" y="150"/>
                      </a:lnTo>
                      <a:lnTo>
                        <a:pt x="66" y="151"/>
                      </a:lnTo>
                      <a:lnTo>
                        <a:pt x="67" y="153"/>
                      </a:lnTo>
                      <a:lnTo>
                        <a:pt x="68" y="154"/>
                      </a:lnTo>
                      <a:lnTo>
                        <a:pt x="75" y="158"/>
                      </a:lnTo>
                      <a:lnTo>
                        <a:pt x="77" y="158"/>
                      </a:lnTo>
                      <a:lnTo>
                        <a:pt x="78" y="158"/>
                      </a:lnTo>
                      <a:lnTo>
                        <a:pt x="77" y="161"/>
                      </a:lnTo>
                      <a:lnTo>
                        <a:pt x="76" y="161"/>
                      </a:lnTo>
                      <a:lnTo>
                        <a:pt x="75" y="163"/>
                      </a:lnTo>
                      <a:lnTo>
                        <a:pt x="74" y="164"/>
                      </a:lnTo>
                      <a:lnTo>
                        <a:pt x="72" y="166"/>
                      </a:lnTo>
                      <a:lnTo>
                        <a:pt x="71" y="167"/>
                      </a:lnTo>
                      <a:lnTo>
                        <a:pt x="69" y="169"/>
                      </a:lnTo>
                      <a:lnTo>
                        <a:pt x="69" y="170"/>
                      </a:lnTo>
                      <a:lnTo>
                        <a:pt x="67" y="175"/>
                      </a:lnTo>
                      <a:lnTo>
                        <a:pt x="66" y="180"/>
                      </a:lnTo>
                      <a:lnTo>
                        <a:pt x="65" y="183"/>
                      </a:lnTo>
                      <a:lnTo>
                        <a:pt x="63" y="187"/>
                      </a:lnTo>
                      <a:lnTo>
                        <a:pt x="63" y="189"/>
                      </a:lnTo>
                      <a:lnTo>
                        <a:pt x="62" y="189"/>
                      </a:lnTo>
                      <a:lnTo>
                        <a:pt x="61" y="190"/>
                      </a:lnTo>
                      <a:lnTo>
                        <a:pt x="60" y="192"/>
                      </a:lnTo>
                      <a:lnTo>
                        <a:pt x="60" y="194"/>
                      </a:lnTo>
                      <a:lnTo>
                        <a:pt x="60" y="195"/>
                      </a:lnTo>
                      <a:lnTo>
                        <a:pt x="61" y="195"/>
                      </a:lnTo>
                      <a:lnTo>
                        <a:pt x="62" y="197"/>
                      </a:lnTo>
                      <a:lnTo>
                        <a:pt x="62" y="198"/>
                      </a:lnTo>
                      <a:lnTo>
                        <a:pt x="61" y="201"/>
                      </a:lnTo>
                      <a:lnTo>
                        <a:pt x="61" y="202"/>
                      </a:lnTo>
                      <a:lnTo>
                        <a:pt x="62" y="203"/>
                      </a:lnTo>
                      <a:lnTo>
                        <a:pt x="64" y="205"/>
                      </a:lnTo>
                      <a:lnTo>
                        <a:pt x="65" y="205"/>
                      </a:lnTo>
                      <a:lnTo>
                        <a:pt x="66" y="206"/>
                      </a:lnTo>
                      <a:lnTo>
                        <a:pt x="67" y="206"/>
                      </a:lnTo>
                      <a:lnTo>
                        <a:pt x="69" y="207"/>
                      </a:lnTo>
                      <a:lnTo>
                        <a:pt x="70" y="207"/>
                      </a:lnTo>
                      <a:lnTo>
                        <a:pt x="72" y="209"/>
                      </a:lnTo>
                      <a:lnTo>
                        <a:pt x="75" y="209"/>
                      </a:lnTo>
                      <a:lnTo>
                        <a:pt x="77" y="209"/>
                      </a:lnTo>
                      <a:lnTo>
                        <a:pt x="79" y="210"/>
                      </a:lnTo>
                      <a:lnTo>
                        <a:pt x="80" y="211"/>
                      </a:lnTo>
                      <a:lnTo>
                        <a:pt x="80" y="212"/>
                      </a:lnTo>
                      <a:lnTo>
                        <a:pt x="79" y="214"/>
                      </a:lnTo>
                      <a:lnTo>
                        <a:pt x="78" y="216"/>
                      </a:lnTo>
                      <a:lnTo>
                        <a:pt x="76" y="217"/>
                      </a:lnTo>
                      <a:lnTo>
                        <a:pt x="71" y="218"/>
                      </a:lnTo>
                      <a:lnTo>
                        <a:pt x="70" y="218"/>
                      </a:lnTo>
                      <a:lnTo>
                        <a:pt x="69" y="219"/>
                      </a:lnTo>
                      <a:lnTo>
                        <a:pt x="67" y="219"/>
                      </a:lnTo>
                      <a:lnTo>
                        <a:pt x="66" y="218"/>
                      </a:lnTo>
                      <a:lnTo>
                        <a:pt x="65" y="219"/>
                      </a:lnTo>
                      <a:lnTo>
                        <a:pt x="65" y="221"/>
                      </a:lnTo>
                      <a:lnTo>
                        <a:pt x="64" y="232"/>
                      </a:lnTo>
                      <a:lnTo>
                        <a:pt x="63" y="234"/>
                      </a:lnTo>
                      <a:lnTo>
                        <a:pt x="62" y="234"/>
                      </a:lnTo>
                      <a:lnTo>
                        <a:pt x="61" y="236"/>
                      </a:lnTo>
                      <a:lnTo>
                        <a:pt x="60" y="238"/>
                      </a:lnTo>
                      <a:lnTo>
                        <a:pt x="59" y="239"/>
                      </a:lnTo>
                      <a:lnTo>
                        <a:pt x="58" y="240"/>
                      </a:lnTo>
                      <a:lnTo>
                        <a:pt x="58" y="241"/>
                      </a:lnTo>
                      <a:lnTo>
                        <a:pt x="58" y="246"/>
                      </a:lnTo>
                      <a:lnTo>
                        <a:pt x="59" y="248"/>
                      </a:lnTo>
                      <a:lnTo>
                        <a:pt x="61" y="248"/>
                      </a:lnTo>
                      <a:lnTo>
                        <a:pt x="63" y="248"/>
                      </a:lnTo>
                      <a:lnTo>
                        <a:pt x="64" y="249"/>
                      </a:lnTo>
                      <a:lnTo>
                        <a:pt x="65" y="249"/>
                      </a:lnTo>
                      <a:lnTo>
                        <a:pt x="68" y="250"/>
                      </a:lnTo>
                      <a:lnTo>
                        <a:pt x="69" y="252"/>
                      </a:lnTo>
                      <a:lnTo>
                        <a:pt x="68" y="255"/>
                      </a:lnTo>
                      <a:lnTo>
                        <a:pt x="69" y="257"/>
                      </a:lnTo>
                      <a:lnTo>
                        <a:pt x="69" y="258"/>
                      </a:lnTo>
                      <a:lnTo>
                        <a:pt x="70" y="263"/>
                      </a:lnTo>
                      <a:lnTo>
                        <a:pt x="74" y="263"/>
                      </a:lnTo>
                      <a:lnTo>
                        <a:pt x="74" y="262"/>
                      </a:lnTo>
                      <a:lnTo>
                        <a:pt x="75" y="262"/>
                      </a:lnTo>
                      <a:lnTo>
                        <a:pt x="75" y="261"/>
                      </a:lnTo>
                      <a:lnTo>
                        <a:pt x="76" y="262"/>
                      </a:lnTo>
                      <a:lnTo>
                        <a:pt x="77" y="262"/>
                      </a:lnTo>
                      <a:lnTo>
                        <a:pt x="79" y="261"/>
                      </a:lnTo>
                      <a:lnTo>
                        <a:pt x="82" y="259"/>
                      </a:lnTo>
                      <a:lnTo>
                        <a:pt x="84" y="259"/>
                      </a:lnTo>
                      <a:lnTo>
                        <a:pt x="84" y="261"/>
                      </a:lnTo>
                      <a:lnTo>
                        <a:pt x="86" y="264"/>
                      </a:lnTo>
                      <a:lnTo>
                        <a:pt x="86" y="265"/>
                      </a:lnTo>
                      <a:lnTo>
                        <a:pt x="87" y="266"/>
                      </a:lnTo>
                      <a:lnTo>
                        <a:pt x="88" y="266"/>
                      </a:lnTo>
                      <a:lnTo>
                        <a:pt x="89" y="264"/>
                      </a:lnTo>
                      <a:lnTo>
                        <a:pt x="90" y="263"/>
                      </a:lnTo>
                      <a:lnTo>
                        <a:pt x="92" y="262"/>
                      </a:lnTo>
                      <a:lnTo>
                        <a:pt x="93" y="262"/>
                      </a:lnTo>
                      <a:lnTo>
                        <a:pt x="93" y="261"/>
                      </a:lnTo>
                      <a:lnTo>
                        <a:pt x="94" y="259"/>
                      </a:lnTo>
                      <a:lnTo>
                        <a:pt x="97" y="253"/>
                      </a:lnTo>
                      <a:lnTo>
                        <a:pt x="97" y="251"/>
                      </a:lnTo>
                      <a:lnTo>
                        <a:pt x="96" y="249"/>
                      </a:lnTo>
                      <a:lnTo>
                        <a:pt x="96" y="245"/>
                      </a:lnTo>
                      <a:lnTo>
                        <a:pt x="98" y="246"/>
                      </a:lnTo>
                      <a:lnTo>
                        <a:pt x="99" y="246"/>
                      </a:lnTo>
                      <a:lnTo>
                        <a:pt x="102" y="248"/>
                      </a:lnTo>
                      <a:lnTo>
                        <a:pt x="103" y="248"/>
                      </a:lnTo>
                      <a:lnTo>
                        <a:pt x="106" y="250"/>
                      </a:lnTo>
                      <a:lnTo>
                        <a:pt x="107" y="251"/>
                      </a:lnTo>
                      <a:lnTo>
                        <a:pt x="110" y="253"/>
                      </a:lnTo>
                      <a:lnTo>
                        <a:pt x="111" y="253"/>
                      </a:lnTo>
                      <a:lnTo>
                        <a:pt x="114" y="255"/>
                      </a:lnTo>
                      <a:lnTo>
                        <a:pt x="115" y="256"/>
                      </a:lnTo>
                      <a:lnTo>
                        <a:pt x="116" y="260"/>
                      </a:lnTo>
                      <a:lnTo>
                        <a:pt x="116" y="261"/>
                      </a:lnTo>
                      <a:lnTo>
                        <a:pt x="117" y="261"/>
                      </a:lnTo>
                      <a:lnTo>
                        <a:pt x="117" y="263"/>
                      </a:lnTo>
                      <a:lnTo>
                        <a:pt x="117" y="267"/>
                      </a:lnTo>
                      <a:lnTo>
                        <a:pt x="118" y="268"/>
                      </a:lnTo>
                      <a:lnTo>
                        <a:pt x="119" y="269"/>
                      </a:lnTo>
                      <a:lnTo>
                        <a:pt x="122" y="271"/>
                      </a:lnTo>
                      <a:lnTo>
                        <a:pt x="122" y="272"/>
                      </a:lnTo>
                      <a:lnTo>
                        <a:pt x="122" y="274"/>
                      </a:lnTo>
                      <a:lnTo>
                        <a:pt x="122" y="275"/>
                      </a:lnTo>
                      <a:lnTo>
                        <a:pt x="124" y="278"/>
                      </a:lnTo>
                      <a:lnTo>
                        <a:pt x="125" y="278"/>
                      </a:lnTo>
                      <a:lnTo>
                        <a:pt x="128" y="278"/>
                      </a:lnTo>
                      <a:lnTo>
                        <a:pt x="131" y="279"/>
                      </a:lnTo>
                      <a:lnTo>
                        <a:pt x="135" y="278"/>
                      </a:lnTo>
                      <a:lnTo>
                        <a:pt x="137" y="278"/>
                      </a:lnTo>
                      <a:lnTo>
                        <a:pt x="140" y="282"/>
                      </a:lnTo>
                      <a:lnTo>
                        <a:pt x="142" y="286"/>
                      </a:lnTo>
                      <a:lnTo>
                        <a:pt x="143" y="290"/>
                      </a:lnTo>
                      <a:lnTo>
                        <a:pt x="142" y="295"/>
                      </a:lnTo>
                      <a:lnTo>
                        <a:pt x="141" y="299"/>
                      </a:lnTo>
                      <a:lnTo>
                        <a:pt x="137" y="303"/>
                      </a:lnTo>
                      <a:lnTo>
                        <a:pt x="137" y="304"/>
                      </a:lnTo>
                      <a:lnTo>
                        <a:pt x="139" y="314"/>
                      </a:lnTo>
                      <a:lnTo>
                        <a:pt x="141" y="319"/>
                      </a:lnTo>
                      <a:lnTo>
                        <a:pt x="144" y="320"/>
                      </a:lnTo>
                      <a:lnTo>
                        <a:pt x="147" y="320"/>
                      </a:lnTo>
                      <a:lnTo>
                        <a:pt x="149" y="321"/>
                      </a:lnTo>
                      <a:lnTo>
                        <a:pt x="153" y="321"/>
                      </a:lnTo>
                      <a:lnTo>
                        <a:pt x="158" y="317"/>
                      </a:lnTo>
                      <a:lnTo>
                        <a:pt x="160" y="314"/>
                      </a:lnTo>
                      <a:lnTo>
                        <a:pt x="164" y="313"/>
                      </a:lnTo>
                      <a:lnTo>
                        <a:pt x="171" y="309"/>
                      </a:lnTo>
                      <a:lnTo>
                        <a:pt x="172" y="307"/>
                      </a:lnTo>
                      <a:lnTo>
                        <a:pt x="172" y="308"/>
                      </a:lnTo>
                      <a:lnTo>
                        <a:pt x="174" y="308"/>
                      </a:lnTo>
                      <a:lnTo>
                        <a:pt x="176" y="310"/>
                      </a:lnTo>
                      <a:lnTo>
                        <a:pt x="179" y="312"/>
                      </a:lnTo>
                      <a:lnTo>
                        <a:pt x="178" y="315"/>
                      </a:lnTo>
                      <a:lnTo>
                        <a:pt x="177" y="315"/>
                      </a:lnTo>
                      <a:lnTo>
                        <a:pt x="175" y="316"/>
                      </a:lnTo>
                      <a:lnTo>
                        <a:pt x="175" y="315"/>
                      </a:lnTo>
                      <a:lnTo>
                        <a:pt x="174" y="316"/>
                      </a:lnTo>
                      <a:lnTo>
                        <a:pt x="173" y="316"/>
                      </a:lnTo>
                      <a:lnTo>
                        <a:pt x="173" y="317"/>
                      </a:lnTo>
                      <a:lnTo>
                        <a:pt x="174" y="318"/>
                      </a:lnTo>
                      <a:lnTo>
                        <a:pt x="174" y="319"/>
                      </a:lnTo>
                      <a:lnTo>
                        <a:pt x="176" y="321"/>
                      </a:lnTo>
                      <a:lnTo>
                        <a:pt x="178" y="326"/>
                      </a:lnTo>
                      <a:lnTo>
                        <a:pt x="181" y="331"/>
                      </a:lnTo>
                      <a:lnTo>
                        <a:pt x="188" y="336"/>
                      </a:lnTo>
                      <a:lnTo>
                        <a:pt x="189" y="336"/>
                      </a:lnTo>
                      <a:lnTo>
                        <a:pt x="190" y="336"/>
                      </a:lnTo>
                      <a:lnTo>
                        <a:pt x="191" y="336"/>
                      </a:lnTo>
                      <a:lnTo>
                        <a:pt x="191" y="343"/>
                      </a:lnTo>
                      <a:lnTo>
                        <a:pt x="196" y="344"/>
                      </a:lnTo>
                      <a:lnTo>
                        <a:pt x="200" y="344"/>
                      </a:lnTo>
                      <a:lnTo>
                        <a:pt x="203" y="343"/>
                      </a:lnTo>
                      <a:lnTo>
                        <a:pt x="208" y="344"/>
                      </a:lnTo>
                      <a:lnTo>
                        <a:pt x="210" y="344"/>
                      </a:lnTo>
                      <a:lnTo>
                        <a:pt x="220" y="345"/>
                      </a:lnTo>
                      <a:lnTo>
                        <a:pt x="234" y="346"/>
                      </a:lnTo>
                      <a:lnTo>
                        <a:pt x="243" y="346"/>
                      </a:lnTo>
                      <a:lnTo>
                        <a:pt x="246" y="347"/>
                      </a:lnTo>
                      <a:lnTo>
                        <a:pt x="248" y="345"/>
                      </a:lnTo>
                      <a:lnTo>
                        <a:pt x="253" y="341"/>
                      </a:lnTo>
                      <a:lnTo>
                        <a:pt x="255" y="341"/>
                      </a:lnTo>
                      <a:lnTo>
                        <a:pt x="254" y="341"/>
                      </a:lnTo>
                      <a:lnTo>
                        <a:pt x="256" y="339"/>
                      </a:lnTo>
                      <a:lnTo>
                        <a:pt x="258" y="338"/>
                      </a:lnTo>
                      <a:lnTo>
                        <a:pt x="258" y="336"/>
                      </a:lnTo>
                      <a:lnTo>
                        <a:pt x="257" y="335"/>
                      </a:lnTo>
                      <a:lnTo>
                        <a:pt x="256" y="332"/>
                      </a:lnTo>
                      <a:lnTo>
                        <a:pt x="255" y="321"/>
                      </a:lnTo>
                      <a:lnTo>
                        <a:pt x="253" y="320"/>
                      </a:lnTo>
                      <a:lnTo>
                        <a:pt x="253" y="319"/>
                      </a:lnTo>
                      <a:lnTo>
                        <a:pt x="252" y="316"/>
                      </a:lnTo>
                      <a:lnTo>
                        <a:pt x="251" y="315"/>
                      </a:lnTo>
                      <a:lnTo>
                        <a:pt x="250" y="312"/>
                      </a:lnTo>
                      <a:lnTo>
                        <a:pt x="248" y="311"/>
                      </a:lnTo>
                      <a:lnTo>
                        <a:pt x="248" y="310"/>
                      </a:lnTo>
                      <a:lnTo>
                        <a:pt x="246" y="310"/>
                      </a:lnTo>
                      <a:lnTo>
                        <a:pt x="244" y="309"/>
                      </a:lnTo>
                      <a:lnTo>
                        <a:pt x="242" y="305"/>
                      </a:lnTo>
                      <a:lnTo>
                        <a:pt x="241" y="304"/>
                      </a:lnTo>
                      <a:lnTo>
                        <a:pt x="239" y="299"/>
                      </a:lnTo>
                      <a:lnTo>
                        <a:pt x="238" y="299"/>
                      </a:lnTo>
                      <a:lnTo>
                        <a:pt x="236" y="300"/>
                      </a:lnTo>
                      <a:lnTo>
                        <a:pt x="236" y="299"/>
                      </a:lnTo>
                      <a:lnTo>
                        <a:pt x="235" y="299"/>
                      </a:lnTo>
                      <a:lnTo>
                        <a:pt x="234" y="298"/>
                      </a:lnTo>
                      <a:lnTo>
                        <a:pt x="234" y="291"/>
                      </a:lnTo>
                      <a:lnTo>
                        <a:pt x="236" y="289"/>
                      </a:lnTo>
                      <a:lnTo>
                        <a:pt x="235" y="288"/>
                      </a:lnTo>
                      <a:lnTo>
                        <a:pt x="234" y="287"/>
                      </a:lnTo>
                      <a:lnTo>
                        <a:pt x="234" y="285"/>
                      </a:lnTo>
                      <a:lnTo>
                        <a:pt x="233" y="282"/>
                      </a:lnTo>
                      <a:lnTo>
                        <a:pt x="233" y="281"/>
                      </a:lnTo>
                      <a:lnTo>
                        <a:pt x="234" y="273"/>
                      </a:lnTo>
                      <a:lnTo>
                        <a:pt x="232" y="275"/>
                      </a:lnTo>
                      <a:lnTo>
                        <a:pt x="229" y="276"/>
                      </a:lnTo>
                      <a:lnTo>
                        <a:pt x="225" y="276"/>
                      </a:lnTo>
                      <a:lnTo>
                        <a:pt x="222" y="277"/>
                      </a:lnTo>
                      <a:lnTo>
                        <a:pt x="220" y="277"/>
                      </a:lnTo>
                      <a:lnTo>
                        <a:pt x="217" y="277"/>
                      </a:lnTo>
                      <a:lnTo>
                        <a:pt x="216" y="277"/>
                      </a:lnTo>
                      <a:lnTo>
                        <a:pt x="216" y="278"/>
                      </a:lnTo>
                      <a:lnTo>
                        <a:pt x="216" y="279"/>
                      </a:lnTo>
                      <a:lnTo>
                        <a:pt x="215" y="279"/>
                      </a:lnTo>
                      <a:lnTo>
                        <a:pt x="215" y="278"/>
                      </a:lnTo>
                      <a:lnTo>
                        <a:pt x="215" y="277"/>
                      </a:lnTo>
                      <a:lnTo>
                        <a:pt x="211" y="277"/>
                      </a:lnTo>
                      <a:lnTo>
                        <a:pt x="209" y="276"/>
                      </a:lnTo>
                      <a:lnTo>
                        <a:pt x="207" y="273"/>
                      </a:lnTo>
                      <a:lnTo>
                        <a:pt x="202" y="268"/>
                      </a:lnTo>
                      <a:lnTo>
                        <a:pt x="201" y="267"/>
                      </a:lnTo>
                      <a:lnTo>
                        <a:pt x="200" y="264"/>
                      </a:lnTo>
                      <a:lnTo>
                        <a:pt x="198" y="262"/>
                      </a:lnTo>
                      <a:lnTo>
                        <a:pt x="195" y="256"/>
                      </a:lnTo>
                      <a:lnTo>
                        <a:pt x="193" y="254"/>
                      </a:lnTo>
                      <a:lnTo>
                        <a:pt x="191" y="253"/>
                      </a:lnTo>
                      <a:lnTo>
                        <a:pt x="188" y="253"/>
                      </a:lnTo>
                      <a:lnTo>
                        <a:pt x="188" y="252"/>
                      </a:lnTo>
                      <a:lnTo>
                        <a:pt x="185" y="251"/>
                      </a:lnTo>
                      <a:lnTo>
                        <a:pt x="183" y="249"/>
                      </a:lnTo>
                      <a:lnTo>
                        <a:pt x="182" y="247"/>
                      </a:lnTo>
                      <a:lnTo>
                        <a:pt x="182" y="246"/>
                      </a:lnTo>
                      <a:lnTo>
                        <a:pt x="182" y="245"/>
                      </a:lnTo>
                      <a:lnTo>
                        <a:pt x="181" y="245"/>
                      </a:lnTo>
                      <a:lnTo>
                        <a:pt x="181" y="244"/>
                      </a:lnTo>
                      <a:lnTo>
                        <a:pt x="180" y="245"/>
                      </a:lnTo>
                      <a:lnTo>
                        <a:pt x="177" y="241"/>
                      </a:lnTo>
                      <a:lnTo>
                        <a:pt x="176" y="241"/>
                      </a:lnTo>
                      <a:lnTo>
                        <a:pt x="174" y="242"/>
                      </a:lnTo>
                      <a:lnTo>
                        <a:pt x="172" y="242"/>
                      </a:lnTo>
                      <a:lnTo>
                        <a:pt x="171" y="241"/>
                      </a:lnTo>
                      <a:lnTo>
                        <a:pt x="170" y="241"/>
                      </a:lnTo>
                      <a:lnTo>
                        <a:pt x="168" y="241"/>
                      </a:lnTo>
                      <a:lnTo>
                        <a:pt x="168" y="240"/>
                      </a:lnTo>
                      <a:lnTo>
                        <a:pt x="167" y="241"/>
                      </a:lnTo>
                      <a:lnTo>
                        <a:pt x="165" y="241"/>
                      </a:lnTo>
                      <a:lnTo>
                        <a:pt x="163" y="241"/>
                      </a:lnTo>
                      <a:lnTo>
                        <a:pt x="158" y="240"/>
                      </a:lnTo>
                      <a:lnTo>
                        <a:pt x="152" y="238"/>
                      </a:lnTo>
                      <a:lnTo>
                        <a:pt x="145" y="234"/>
                      </a:lnTo>
                      <a:lnTo>
                        <a:pt x="144" y="234"/>
                      </a:lnTo>
                      <a:lnTo>
                        <a:pt x="140" y="232"/>
                      </a:lnTo>
                      <a:lnTo>
                        <a:pt x="139" y="231"/>
                      </a:lnTo>
                      <a:lnTo>
                        <a:pt x="138" y="227"/>
                      </a:lnTo>
                      <a:lnTo>
                        <a:pt x="135" y="226"/>
                      </a:lnTo>
                      <a:lnTo>
                        <a:pt x="134" y="225"/>
                      </a:lnTo>
                      <a:lnTo>
                        <a:pt x="132" y="223"/>
                      </a:lnTo>
                      <a:lnTo>
                        <a:pt x="131" y="221"/>
                      </a:lnTo>
                      <a:lnTo>
                        <a:pt x="131" y="219"/>
                      </a:lnTo>
                      <a:lnTo>
                        <a:pt x="132" y="218"/>
                      </a:lnTo>
                      <a:lnTo>
                        <a:pt x="130" y="215"/>
                      </a:lnTo>
                      <a:lnTo>
                        <a:pt x="130" y="214"/>
                      </a:lnTo>
                      <a:lnTo>
                        <a:pt x="129" y="212"/>
                      </a:lnTo>
                      <a:lnTo>
                        <a:pt x="127" y="211"/>
                      </a:lnTo>
                      <a:lnTo>
                        <a:pt x="126" y="209"/>
                      </a:lnTo>
                      <a:lnTo>
                        <a:pt x="124" y="207"/>
                      </a:lnTo>
                      <a:lnTo>
                        <a:pt x="120" y="203"/>
                      </a:lnTo>
                      <a:lnTo>
                        <a:pt x="115" y="198"/>
                      </a:lnTo>
                      <a:lnTo>
                        <a:pt x="114" y="193"/>
                      </a:lnTo>
                      <a:lnTo>
                        <a:pt x="115" y="191"/>
                      </a:lnTo>
                      <a:lnTo>
                        <a:pt x="116" y="184"/>
                      </a:lnTo>
                      <a:lnTo>
                        <a:pt x="114" y="180"/>
                      </a:lnTo>
                      <a:lnTo>
                        <a:pt x="114" y="177"/>
                      </a:lnTo>
                      <a:lnTo>
                        <a:pt x="113" y="175"/>
                      </a:lnTo>
                      <a:lnTo>
                        <a:pt x="111" y="173"/>
                      </a:lnTo>
                      <a:lnTo>
                        <a:pt x="112" y="173"/>
                      </a:lnTo>
                      <a:lnTo>
                        <a:pt x="110" y="171"/>
                      </a:lnTo>
                      <a:lnTo>
                        <a:pt x="108" y="164"/>
                      </a:lnTo>
                      <a:lnTo>
                        <a:pt x="108" y="163"/>
                      </a:lnTo>
                      <a:lnTo>
                        <a:pt x="106" y="162"/>
                      </a:lnTo>
                      <a:lnTo>
                        <a:pt x="105" y="158"/>
                      </a:lnTo>
                      <a:lnTo>
                        <a:pt x="91" y="132"/>
                      </a:lnTo>
                      <a:lnTo>
                        <a:pt x="90" y="132"/>
                      </a:lnTo>
                      <a:lnTo>
                        <a:pt x="88" y="130"/>
                      </a:lnTo>
                      <a:lnTo>
                        <a:pt x="79" y="119"/>
                      </a:lnTo>
                      <a:lnTo>
                        <a:pt x="78" y="119"/>
                      </a:lnTo>
                      <a:lnTo>
                        <a:pt x="78" y="116"/>
                      </a:lnTo>
                      <a:lnTo>
                        <a:pt x="77" y="115"/>
                      </a:lnTo>
                      <a:lnTo>
                        <a:pt x="76" y="114"/>
                      </a:lnTo>
                      <a:lnTo>
                        <a:pt x="77" y="113"/>
                      </a:lnTo>
                      <a:lnTo>
                        <a:pt x="75" y="110"/>
                      </a:lnTo>
                      <a:lnTo>
                        <a:pt x="69" y="88"/>
                      </a:lnTo>
                      <a:lnTo>
                        <a:pt x="68" y="76"/>
                      </a:lnTo>
                      <a:lnTo>
                        <a:pt x="69" y="72"/>
                      </a:lnTo>
                      <a:lnTo>
                        <a:pt x="69" y="70"/>
                      </a:lnTo>
                      <a:lnTo>
                        <a:pt x="71" y="62"/>
                      </a:lnTo>
                      <a:lnTo>
                        <a:pt x="72" y="57"/>
                      </a:lnTo>
                      <a:lnTo>
                        <a:pt x="72" y="56"/>
                      </a:lnTo>
                      <a:lnTo>
                        <a:pt x="71" y="55"/>
                      </a:lnTo>
                      <a:lnTo>
                        <a:pt x="67" y="51"/>
                      </a:lnTo>
                      <a:lnTo>
                        <a:pt x="63" y="48"/>
                      </a:lnTo>
                      <a:lnTo>
                        <a:pt x="60" y="45"/>
                      </a:lnTo>
                      <a:lnTo>
                        <a:pt x="55" y="38"/>
                      </a:lnTo>
                      <a:lnTo>
                        <a:pt x="44" y="15"/>
                      </a:lnTo>
                      <a:lnTo>
                        <a:pt x="41" y="15"/>
                      </a:lnTo>
                      <a:lnTo>
                        <a:pt x="38" y="13"/>
                      </a:lnTo>
                      <a:lnTo>
                        <a:pt x="34" y="9"/>
                      </a:lnTo>
                      <a:lnTo>
                        <a:pt x="32" y="6"/>
                      </a:lnTo>
                      <a:lnTo>
                        <a:pt x="31" y="5"/>
                      </a:lnTo>
                      <a:lnTo>
                        <a:pt x="29" y="2"/>
                      </a:lnTo>
                      <a:lnTo>
                        <a:pt x="28" y="2"/>
                      </a:lnTo>
                      <a:lnTo>
                        <a:pt x="26" y="1"/>
                      </a:lnTo>
                      <a:lnTo>
                        <a:pt x="25" y="0"/>
                      </a:lnTo>
                      <a:lnTo>
                        <a:pt x="24" y="0"/>
                      </a:lnTo>
                      <a:lnTo>
                        <a:pt x="22" y="2"/>
                      </a:lnTo>
                      <a:lnTo>
                        <a:pt x="21" y="4"/>
                      </a:lnTo>
                      <a:lnTo>
                        <a:pt x="19" y="4"/>
                      </a:lnTo>
                      <a:lnTo>
                        <a:pt x="18" y="3"/>
                      </a:lnTo>
                      <a:lnTo>
                        <a:pt x="15" y="3"/>
                      </a:lnTo>
                      <a:lnTo>
                        <a:pt x="13" y="4"/>
                      </a:lnTo>
                      <a:lnTo>
                        <a:pt x="13" y="3"/>
                      </a:lnTo>
                      <a:lnTo>
                        <a:pt x="12" y="4"/>
                      </a:lnTo>
                      <a:lnTo>
                        <a:pt x="12" y="3"/>
                      </a:lnTo>
                      <a:lnTo>
                        <a:pt x="9" y="3"/>
                      </a:lnTo>
                      <a:lnTo>
                        <a:pt x="8" y="3"/>
                      </a:lnTo>
                      <a:lnTo>
                        <a:pt x="7" y="3"/>
                      </a:lnTo>
                      <a:lnTo>
                        <a:pt x="4" y="10"/>
                      </a:lnTo>
                      <a:lnTo>
                        <a:pt x="9" y="13"/>
                      </a:lnTo>
                      <a:lnTo>
                        <a:pt x="9" y="16"/>
                      </a:lnTo>
                      <a:lnTo>
                        <a:pt x="5" y="20"/>
                      </a:lnTo>
                      <a:lnTo>
                        <a:pt x="6" y="24"/>
                      </a:lnTo>
                      <a:lnTo>
                        <a:pt x="4" y="29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3167064" y="2230435"/>
                  <a:ext cx="256" cy="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347" extrusionOk="0">
                      <a:moveTo>
                        <a:pt x="0" y="30"/>
                      </a:moveTo>
                      <a:lnTo>
                        <a:pt x="8" y="32"/>
                      </a:lnTo>
                      <a:lnTo>
                        <a:pt x="10" y="33"/>
                      </a:lnTo>
                      <a:lnTo>
                        <a:pt x="10" y="34"/>
                      </a:lnTo>
                      <a:lnTo>
                        <a:pt x="9" y="35"/>
                      </a:lnTo>
                      <a:lnTo>
                        <a:pt x="9" y="38"/>
                      </a:lnTo>
                      <a:lnTo>
                        <a:pt x="10" y="39"/>
                      </a:lnTo>
                      <a:lnTo>
                        <a:pt x="11" y="41"/>
                      </a:lnTo>
                      <a:lnTo>
                        <a:pt x="11" y="44"/>
                      </a:lnTo>
                      <a:lnTo>
                        <a:pt x="10" y="45"/>
                      </a:lnTo>
                      <a:lnTo>
                        <a:pt x="8" y="47"/>
                      </a:lnTo>
                      <a:lnTo>
                        <a:pt x="5" y="50"/>
                      </a:lnTo>
                      <a:lnTo>
                        <a:pt x="4" y="55"/>
                      </a:lnTo>
                      <a:lnTo>
                        <a:pt x="5" y="56"/>
                      </a:lnTo>
                      <a:lnTo>
                        <a:pt x="5" y="58"/>
                      </a:lnTo>
                      <a:lnTo>
                        <a:pt x="5" y="59"/>
                      </a:lnTo>
                      <a:lnTo>
                        <a:pt x="8" y="61"/>
                      </a:lnTo>
                      <a:lnTo>
                        <a:pt x="8" y="63"/>
                      </a:lnTo>
                      <a:lnTo>
                        <a:pt x="7" y="64"/>
                      </a:lnTo>
                      <a:lnTo>
                        <a:pt x="6" y="65"/>
                      </a:lnTo>
                      <a:lnTo>
                        <a:pt x="8" y="66"/>
                      </a:lnTo>
                      <a:lnTo>
                        <a:pt x="9" y="67"/>
                      </a:lnTo>
                      <a:lnTo>
                        <a:pt x="10" y="69"/>
                      </a:lnTo>
                      <a:lnTo>
                        <a:pt x="8" y="72"/>
                      </a:lnTo>
                      <a:lnTo>
                        <a:pt x="8" y="74"/>
                      </a:lnTo>
                      <a:lnTo>
                        <a:pt x="8" y="76"/>
                      </a:lnTo>
                      <a:lnTo>
                        <a:pt x="14" y="83"/>
                      </a:lnTo>
                      <a:lnTo>
                        <a:pt x="17" y="81"/>
                      </a:lnTo>
                      <a:lnTo>
                        <a:pt x="18" y="80"/>
                      </a:lnTo>
                      <a:lnTo>
                        <a:pt x="19" y="80"/>
                      </a:lnTo>
                      <a:lnTo>
                        <a:pt x="20" y="80"/>
                      </a:lnTo>
                      <a:lnTo>
                        <a:pt x="19" y="83"/>
                      </a:lnTo>
                      <a:lnTo>
                        <a:pt x="20" y="84"/>
                      </a:lnTo>
                      <a:lnTo>
                        <a:pt x="21" y="85"/>
                      </a:lnTo>
                      <a:lnTo>
                        <a:pt x="23" y="85"/>
                      </a:lnTo>
                      <a:lnTo>
                        <a:pt x="24" y="86"/>
                      </a:lnTo>
                      <a:lnTo>
                        <a:pt x="26" y="88"/>
                      </a:lnTo>
                      <a:lnTo>
                        <a:pt x="25" y="90"/>
                      </a:lnTo>
                      <a:lnTo>
                        <a:pt x="23" y="94"/>
                      </a:lnTo>
                      <a:lnTo>
                        <a:pt x="21" y="97"/>
                      </a:lnTo>
                      <a:lnTo>
                        <a:pt x="21" y="100"/>
                      </a:lnTo>
                      <a:lnTo>
                        <a:pt x="21" y="106"/>
                      </a:lnTo>
                      <a:lnTo>
                        <a:pt x="19" y="106"/>
                      </a:lnTo>
                      <a:lnTo>
                        <a:pt x="18" y="105"/>
                      </a:lnTo>
                      <a:lnTo>
                        <a:pt x="17" y="104"/>
                      </a:lnTo>
                      <a:lnTo>
                        <a:pt x="15" y="103"/>
                      </a:lnTo>
                      <a:lnTo>
                        <a:pt x="14" y="102"/>
                      </a:lnTo>
                      <a:lnTo>
                        <a:pt x="12" y="103"/>
                      </a:lnTo>
                      <a:lnTo>
                        <a:pt x="11" y="104"/>
                      </a:lnTo>
                      <a:lnTo>
                        <a:pt x="10" y="109"/>
                      </a:lnTo>
                      <a:lnTo>
                        <a:pt x="9" y="110"/>
                      </a:lnTo>
                      <a:lnTo>
                        <a:pt x="6" y="110"/>
                      </a:lnTo>
                      <a:lnTo>
                        <a:pt x="4" y="111"/>
                      </a:lnTo>
                      <a:lnTo>
                        <a:pt x="3" y="112"/>
                      </a:lnTo>
                      <a:lnTo>
                        <a:pt x="3" y="113"/>
                      </a:lnTo>
                      <a:lnTo>
                        <a:pt x="4" y="114"/>
                      </a:lnTo>
                      <a:lnTo>
                        <a:pt x="6" y="114"/>
                      </a:lnTo>
                      <a:lnTo>
                        <a:pt x="7" y="113"/>
                      </a:lnTo>
                      <a:lnTo>
                        <a:pt x="10" y="112"/>
                      </a:lnTo>
                      <a:lnTo>
                        <a:pt x="10" y="113"/>
                      </a:lnTo>
                      <a:lnTo>
                        <a:pt x="8" y="116"/>
                      </a:lnTo>
                      <a:lnTo>
                        <a:pt x="6" y="119"/>
                      </a:lnTo>
                      <a:lnTo>
                        <a:pt x="6" y="120"/>
                      </a:lnTo>
                      <a:lnTo>
                        <a:pt x="5" y="122"/>
                      </a:lnTo>
                      <a:lnTo>
                        <a:pt x="6" y="137"/>
                      </a:lnTo>
                      <a:lnTo>
                        <a:pt x="7" y="137"/>
                      </a:lnTo>
                      <a:lnTo>
                        <a:pt x="8" y="136"/>
                      </a:lnTo>
                      <a:lnTo>
                        <a:pt x="9" y="136"/>
                      </a:lnTo>
                      <a:lnTo>
                        <a:pt x="10" y="136"/>
                      </a:lnTo>
                      <a:lnTo>
                        <a:pt x="13" y="134"/>
                      </a:lnTo>
                      <a:lnTo>
                        <a:pt x="16" y="132"/>
                      </a:lnTo>
                      <a:lnTo>
                        <a:pt x="20" y="127"/>
                      </a:lnTo>
                      <a:lnTo>
                        <a:pt x="26" y="121"/>
                      </a:lnTo>
                      <a:lnTo>
                        <a:pt x="27" y="118"/>
                      </a:lnTo>
                      <a:lnTo>
                        <a:pt x="29" y="117"/>
                      </a:lnTo>
                      <a:lnTo>
                        <a:pt x="30" y="117"/>
                      </a:lnTo>
                      <a:lnTo>
                        <a:pt x="31" y="117"/>
                      </a:lnTo>
                      <a:lnTo>
                        <a:pt x="33" y="119"/>
                      </a:lnTo>
                      <a:lnTo>
                        <a:pt x="35" y="124"/>
                      </a:lnTo>
                      <a:lnTo>
                        <a:pt x="36" y="122"/>
                      </a:lnTo>
                      <a:lnTo>
                        <a:pt x="38" y="118"/>
                      </a:lnTo>
                      <a:lnTo>
                        <a:pt x="36" y="116"/>
                      </a:lnTo>
                      <a:lnTo>
                        <a:pt x="36" y="114"/>
                      </a:lnTo>
                      <a:lnTo>
                        <a:pt x="37" y="113"/>
                      </a:lnTo>
                      <a:lnTo>
                        <a:pt x="41" y="113"/>
                      </a:lnTo>
                      <a:lnTo>
                        <a:pt x="42" y="112"/>
                      </a:lnTo>
                      <a:lnTo>
                        <a:pt x="41" y="109"/>
                      </a:lnTo>
                      <a:lnTo>
                        <a:pt x="42" y="109"/>
                      </a:lnTo>
                      <a:lnTo>
                        <a:pt x="43" y="108"/>
                      </a:lnTo>
                      <a:lnTo>
                        <a:pt x="46" y="109"/>
                      </a:lnTo>
                      <a:lnTo>
                        <a:pt x="47" y="108"/>
                      </a:lnTo>
                      <a:lnTo>
                        <a:pt x="48" y="107"/>
                      </a:lnTo>
                      <a:lnTo>
                        <a:pt x="50" y="112"/>
                      </a:lnTo>
                      <a:lnTo>
                        <a:pt x="48" y="117"/>
                      </a:lnTo>
                      <a:lnTo>
                        <a:pt x="49" y="119"/>
                      </a:lnTo>
                      <a:lnTo>
                        <a:pt x="50" y="120"/>
                      </a:lnTo>
                      <a:lnTo>
                        <a:pt x="51" y="123"/>
                      </a:lnTo>
                      <a:lnTo>
                        <a:pt x="53" y="123"/>
                      </a:lnTo>
                      <a:lnTo>
                        <a:pt x="54" y="123"/>
                      </a:lnTo>
                      <a:lnTo>
                        <a:pt x="55" y="124"/>
                      </a:lnTo>
                      <a:lnTo>
                        <a:pt x="58" y="126"/>
                      </a:lnTo>
                      <a:lnTo>
                        <a:pt x="58" y="130"/>
                      </a:lnTo>
                      <a:lnTo>
                        <a:pt x="57" y="131"/>
                      </a:lnTo>
                      <a:lnTo>
                        <a:pt x="54" y="133"/>
                      </a:lnTo>
                      <a:lnTo>
                        <a:pt x="52" y="134"/>
                      </a:lnTo>
                      <a:lnTo>
                        <a:pt x="51" y="134"/>
                      </a:lnTo>
                      <a:lnTo>
                        <a:pt x="51" y="133"/>
                      </a:lnTo>
                      <a:lnTo>
                        <a:pt x="50" y="132"/>
                      </a:lnTo>
                      <a:lnTo>
                        <a:pt x="49" y="133"/>
                      </a:lnTo>
                      <a:lnTo>
                        <a:pt x="47" y="135"/>
                      </a:lnTo>
                      <a:lnTo>
                        <a:pt x="46" y="151"/>
                      </a:lnTo>
                      <a:lnTo>
                        <a:pt x="48" y="153"/>
                      </a:lnTo>
                      <a:lnTo>
                        <a:pt x="49" y="154"/>
                      </a:lnTo>
                      <a:lnTo>
                        <a:pt x="50" y="155"/>
                      </a:lnTo>
                      <a:lnTo>
                        <a:pt x="52" y="154"/>
                      </a:lnTo>
                      <a:lnTo>
                        <a:pt x="52" y="156"/>
                      </a:lnTo>
                      <a:lnTo>
                        <a:pt x="53" y="159"/>
                      </a:lnTo>
                      <a:lnTo>
                        <a:pt x="54" y="159"/>
                      </a:lnTo>
                      <a:lnTo>
                        <a:pt x="55" y="159"/>
                      </a:lnTo>
                      <a:lnTo>
                        <a:pt x="56" y="158"/>
                      </a:lnTo>
                      <a:lnTo>
                        <a:pt x="58" y="156"/>
                      </a:lnTo>
                      <a:lnTo>
                        <a:pt x="60" y="155"/>
                      </a:lnTo>
                      <a:lnTo>
                        <a:pt x="60" y="153"/>
                      </a:lnTo>
                      <a:lnTo>
                        <a:pt x="61" y="151"/>
                      </a:lnTo>
                      <a:lnTo>
                        <a:pt x="63" y="150"/>
                      </a:lnTo>
                      <a:lnTo>
                        <a:pt x="64" y="150"/>
                      </a:lnTo>
                      <a:lnTo>
                        <a:pt x="65" y="150"/>
                      </a:lnTo>
                      <a:lnTo>
                        <a:pt x="66" y="151"/>
                      </a:lnTo>
                      <a:lnTo>
                        <a:pt x="67" y="153"/>
                      </a:lnTo>
                      <a:lnTo>
                        <a:pt x="68" y="154"/>
                      </a:lnTo>
                      <a:lnTo>
                        <a:pt x="75" y="158"/>
                      </a:lnTo>
                      <a:lnTo>
                        <a:pt x="77" y="158"/>
                      </a:lnTo>
                      <a:lnTo>
                        <a:pt x="78" y="158"/>
                      </a:lnTo>
                      <a:lnTo>
                        <a:pt x="77" y="161"/>
                      </a:lnTo>
                      <a:lnTo>
                        <a:pt x="76" y="161"/>
                      </a:lnTo>
                      <a:lnTo>
                        <a:pt x="75" y="163"/>
                      </a:lnTo>
                      <a:lnTo>
                        <a:pt x="74" y="164"/>
                      </a:lnTo>
                      <a:lnTo>
                        <a:pt x="72" y="166"/>
                      </a:lnTo>
                      <a:lnTo>
                        <a:pt x="71" y="167"/>
                      </a:lnTo>
                      <a:lnTo>
                        <a:pt x="69" y="169"/>
                      </a:lnTo>
                      <a:lnTo>
                        <a:pt x="69" y="170"/>
                      </a:lnTo>
                      <a:lnTo>
                        <a:pt x="67" y="175"/>
                      </a:lnTo>
                      <a:lnTo>
                        <a:pt x="66" y="180"/>
                      </a:lnTo>
                      <a:lnTo>
                        <a:pt x="65" y="183"/>
                      </a:lnTo>
                      <a:lnTo>
                        <a:pt x="63" y="187"/>
                      </a:lnTo>
                      <a:lnTo>
                        <a:pt x="63" y="189"/>
                      </a:lnTo>
                      <a:lnTo>
                        <a:pt x="62" y="189"/>
                      </a:lnTo>
                      <a:lnTo>
                        <a:pt x="61" y="190"/>
                      </a:lnTo>
                      <a:lnTo>
                        <a:pt x="60" y="192"/>
                      </a:lnTo>
                      <a:lnTo>
                        <a:pt x="60" y="194"/>
                      </a:lnTo>
                      <a:lnTo>
                        <a:pt x="60" y="195"/>
                      </a:lnTo>
                      <a:lnTo>
                        <a:pt x="61" y="195"/>
                      </a:lnTo>
                      <a:lnTo>
                        <a:pt x="62" y="197"/>
                      </a:lnTo>
                      <a:lnTo>
                        <a:pt x="62" y="198"/>
                      </a:lnTo>
                      <a:lnTo>
                        <a:pt x="61" y="201"/>
                      </a:lnTo>
                      <a:lnTo>
                        <a:pt x="61" y="202"/>
                      </a:lnTo>
                      <a:lnTo>
                        <a:pt x="62" y="203"/>
                      </a:lnTo>
                      <a:lnTo>
                        <a:pt x="64" y="205"/>
                      </a:lnTo>
                      <a:lnTo>
                        <a:pt x="65" y="205"/>
                      </a:lnTo>
                      <a:lnTo>
                        <a:pt x="66" y="206"/>
                      </a:lnTo>
                      <a:lnTo>
                        <a:pt x="67" y="206"/>
                      </a:lnTo>
                      <a:lnTo>
                        <a:pt x="69" y="207"/>
                      </a:lnTo>
                      <a:lnTo>
                        <a:pt x="70" y="207"/>
                      </a:lnTo>
                      <a:lnTo>
                        <a:pt x="72" y="209"/>
                      </a:lnTo>
                      <a:lnTo>
                        <a:pt x="75" y="209"/>
                      </a:lnTo>
                      <a:lnTo>
                        <a:pt x="77" y="209"/>
                      </a:lnTo>
                      <a:lnTo>
                        <a:pt x="79" y="210"/>
                      </a:lnTo>
                      <a:lnTo>
                        <a:pt x="80" y="211"/>
                      </a:lnTo>
                      <a:lnTo>
                        <a:pt x="80" y="212"/>
                      </a:lnTo>
                      <a:lnTo>
                        <a:pt x="79" y="214"/>
                      </a:lnTo>
                      <a:lnTo>
                        <a:pt x="78" y="216"/>
                      </a:lnTo>
                      <a:lnTo>
                        <a:pt x="76" y="217"/>
                      </a:lnTo>
                      <a:lnTo>
                        <a:pt x="71" y="218"/>
                      </a:lnTo>
                      <a:lnTo>
                        <a:pt x="70" y="218"/>
                      </a:lnTo>
                      <a:lnTo>
                        <a:pt x="69" y="219"/>
                      </a:lnTo>
                      <a:lnTo>
                        <a:pt x="67" y="219"/>
                      </a:lnTo>
                      <a:lnTo>
                        <a:pt x="66" y="218"/>
                      </a:lnTo>
                      <a:lnTo>
                        <a:pt x="65" y="219"/>
                      </a:lnTo>
                      <a:lnTo>
                        <a:pt x="65" y="221"/>
                      </a:lnTo>
                      <a:lnTo>
                        <a:pt x="64" y="232"/>
                      </a:lnTo>
                      <a:lnTo>
                        <a:pt x="63" y="234"/>
                      </a:lnTo>
                      <a:lnTo>
                        <a:pt x="62" y="234"/>
                      </a:lnTo>
                      <a:lnTo>
                        <a:pt x="61" y="236"/>
                      </a:lnTo>
                      <a:lnTo>
                        <a:pt x="60" y="238"/>
                      </a:lnTo>
                      <a:lnTo>
                        <a:pt x="59" y="239"/>
                      </a:lnTo>
                      <a:lnTo>
                        <a:pt x="58" y="240"/>
                      </a:lnTo>
                      <a:lnTo>
                        <a:pt x="58" y="241"/>
                      </a:lnTo>
                      <a:lnTo>
                        <a:pt x="58" y="246"/>
                      </a:lnTo>
                      <a:lnTo>
                        <a:pt x="59" y="248"/>
                      </a:lnTo>
                      <a:lnTo>
                        <a:pt x="61" y="248"/>
                      </a:lnTo>
                      <a:lnTo>
                        <a:pt x="63" y="248"/>
                      </a:lnTo>
                      <a:lnTo>
                        <a:pt x="64" y="249"/>
                      </a:lnTo>
                      <a:lnTo>
                        <a:pt x="65" y="249"/>
                      </a:lnTo>
                      <a:lnTo>
                        <a:pt x="68" y="250"/>
                      </a:lnTo>
                      <a:lnTo>
                        <a:pt x="69" y="252"/>
                      </a:lnTo>
                      <a:lnTo>
                        <a:pt x="68" y="255"/>
                      </a:lnTo>
                      <a:lnTo>
                        <a:pt x="69" y="257"/>
                      </a:lnTo>
                      <a:lnTo>
                        <a:pt x="69" y="258"/>
                      </a:lnTo>
                      <a:lnTo>
                        <a:pt x="70" y="263"/>
                      </a:lnTo>
                      <a:lnTo>
                        <a:pt x="74" y="263"/>
                      </a:lnTo>
                      <a:lnTo>
                        <a:pt x="74" y="262"/>
                      </a:lnTo>
                      <a:lnTo>
                        <a:pt x="75" y="262"/>
                      </a:lnTo>
                      <a:lnTo>
                        <a:pt x="75" y="261"/>
                      </a:lnTo>
                      <a:lnTo>
                        <a:pt x="76" y="262"/>
                      </a:lnTo>
                      <a:lnTo>
                        <a:pt x="77" y="262"/>
                      </a:lnTo>
                      <a:lnTo>
                        <a:pt x="79" y="261"/>
                      </a:lnTo>
                      <a:lnTo>
                        <a:pt x="82" y="259"/>
                      </a:lnTo>
                      <a:lnTo>
                        <a:pt x="84" y="259"/>
                      </a:lnTo>
                      <a:lnTo>
                        <a:pt x="84" y="261"/>
                      </a:lnTo>
                      <a:lnTo>
                        <a:pt x="86" y="264"/>
                      </a:lnTo>
                      <a:lnTo>
                        <a:pt x="86" y="265"/>
                      </a:lnTo>
                      <a:lnTo>
                        <a:pt x="87" y="266"/>
                      </a:lnTo>
                      <a:lnTo>
                        <a:pt x="88" y="266"/>
                      </a:lnTo>
                      <a:lnTo>
                        <a:pt x="89" y="264"/>
                      </a:lnTo>
                      <a:lnTo>
                        <a:pt x="90" y="263"/>
                      </a:lnTo>
                      <a:lnTo>
                        <a:pt x="92" y="262"/>
                      </a:lnTo>
                      <a:lnTo>
                        <a:pt x="93" y="262"/>
                      </a:lnTo>
                      <a:lnTo>
                        <a:pt x="93" y="261"/>
                      </a:lnTo>
                      <a:lnTo>
                        <a:pt x="94" y="259"/>
                      </a:lnTo>
                      <a:lnTo>
                        <a:pt x="97" y="253"/>
                      </a:lnTo>
                      <a:lnTo>
                        <a:pt x="97" y="251"/>
                      </a:lnTo>
                      <a:lnTo>
                        <a:pt x="96" y="249"/>
                      </a:lnTo>
                      <a:lnTo>
                        <a:pt x="96" y="245"/>
                      </a:lnTo>
                      <a:lnTo>
                        <a:pt x="98" y="246"/>
                      </a:lnTo>
                      <a:lnTo>
                        <a:pt x="99" y="246"/>
                      </a:lnTo>
                      <a:lnTo>
                        <a:pt x="102" y="248"/>
                      </a:lnTo>
                      <a:lnTo>
                        <a:pt x="103" y="248"/>
                      </a:lnTo>
                      <a:lnTo>
                        <a:pt x="106" y="250"/>
                      </a:lnTo>
                      <a:lnTo>
                        <a:pt x="107" y="251"/>
                      </a:lnTo>
                      <a:lnTo>
                        <a:pt x="110" y="253"/>
                      </a:lnTo>
                      <a:lnTo>
                        <a:pt x="111" y="253"/>
                      </a:lnTo>
                      <a:lnTo>
                        <a:pt x="114" y="255"/>
                      </a:lnTo>
                      <a:lnTo>
                        <a:pt x="115" y="256"/>
                      </a:lnTo>
                      <a:lnTo>
                        <a:pt x="116" y="260"/>
                      </a:lnTo>
                      <a:lnTo>
                        <a:pt x="116" y="261"/>
                      </a:lnTo>
                      <a:lnTo>
                        <a:pt x="117" y="261"/>
                      </a:lnTo>
                      <a:lnTo>
                        <a:pt x="117" y="263"/>
                      </a:lnTo>
                      <a:lnTo>
                        <a:pt x="117" y="267"/>
                      </a:lnTo>
                      <a:lnTo>
                        <a:pt x="118" y="268"/>
                      </a:lnTo>
                      <a:lnTo>
                        <a:pt x="119" y="269"/>
                      </a:lnTo>
                      <a:lnTo>
                        <a:pt x="122" y="271"/>
                      </a:lnTo>
                      <a:lnTo>
                        <a:pt x="122" y="272"/>
                      </a:lnTo>
                      <a:lnTo>
                        <a:pt x="122" y="274"/>
                      </a:lnTo>
                      <a:lnTo>
                        <a:pt x="122" y="275"/>
                      </a:lnTo>
                      <a:lnTo>
                        <a:pt x="124" y="278"/>
                      </a:lnTo>
                      <a:lnTo>
                        <a:pt x="125" y="278"/>
                      </a:lnTo>
                      <a:lnTo>
                        <a:pt x="128" y="278"/>
                      </a:lnTo>
                      <a:lnTo>
                        <a:pt x="131" y="279"/>
                      </a:lnTo>
                      <a:lnTo>
                        <a:pt x="135" y="278"/>
                      </a:lnTo>
                      <a:lnTo>
                        <a:pt x="137" y="278"/>
                      </a:lnTo>
                      <a:lnTo>
                        <a:pt x="140" y="282"/>
                      </a:lnTo>
                      <a:lnTo>
                        <a:pt x="142" y="286"/>
                      </a:lnTo>
                      <a:lnTo>
                        <a:pt x="143" y="290"/>
                      </a:lnTo>
                      <a:lnTo>
                        <a:pt x="142" y="295"/>
                      </a:lnTo>
                      <a:lnTo>
                        <a:pt x="141" y="299"/>
                      </a:lnTo>
                      <a:lnTo>
                        <a:pt x="137" y="303"/>
                      </a:lnTo>
                      <a:lnTo>
                        <a:pt x="137" y="304"/>
                      </a:lnTo>
                      <a:lnTo>
                        <a:pt x="139" y="314"/>
                      </a:lnTo>
                      <a:lnTo>
                        <a:pt x="141" y="319"/>
                      </a:lnTo>
                      <a:lnTo>
                        <a:pt x="144" y="320"/>
                      </a:lnTo>
                      <a:lnTo>
                        <a:pt x="147" y="320"/>
                      </a:lnTo>
                      <a:lnTo>
                        <a:pt x="149" y="321"/>
                      </a:lnTo>
                      <a:lnTo>
                        <a:pt x="153" y="321"/>
                      </a:lnTo>
                      <a:lnTo>
                        <a:pt x="158" y="317"/>
                      </a:lnTo>
                      <a:lnTo>
                        <a:pt x="160" y="314"/>
                      </a:lnTo>
                      <a:lnTo>
                        <a:pt x="164" y="313"/>
                      </a:lnTo>
                      <a:lnTo>
                        <a:pt x="171" y="309"/>
                      </a:lnTo>
                      <a:lnTo>
                        <a:pt x="172" y="307"/>
                      </a:lnTo>
                      <a:lnTo>
                        <a:pt x="172" y="308"/>
                      </a:lnTo>
                      <a:lnTo>
                        <a:pt x="174" y="308"/>
                      </a:lnTo>
                      <a:lnTo>
                        <a:pt x="176" y="310"/>
                      </a:lnTo>
                      <a:lnTo>
                        <a:pt x="179" y="312"/>
                      </a:lnTo>
                      <a:lnTo>
                        <a:pt x="178" y="315"/>
                      </a:lnTo>
                      <a:lnTo>
                        <a:pt x="177" y="315"/>
                      </a:lnTo>
                      <a:lnTo>
                        <a:pt x="175" y="316"/>
                      </a:lnTo>
                      <a:lnTo>
                        <a:pt x="175" y="315"/>
                      </a:lnTo>
                      <a:lnTo>
                        <a:pt x="174" y="316"/>
                      </a:lnTo>
                      <a:lnTo>
                        <a:pt x="173" y="316"/>
                      </a:lnTo>
                      <a:lnTo>
                        <a:pt x="173" y="317"/>
                      </a:lnTo>
                      <a:lnTo>
                        <a:pt x="174" y="318"/>
                      </a:lnTo>
                      <a:lnTo>
                        <a:pt x="174" y="319"/>
                      </a:lnTo>
                      <a:lnTo>
                        <a:pt x="176" y="321"/>
                      </a:lnTo>
                      <a:lnTo>
                        <a:pt x="178" y="326"/>
                      </a:lnTo>
                      <a:lnTo>
                        <a:pt x="181" y="331"/>
                      </a:lnTo>
                      <a:lnTo>
                        <a:pt x="188" y="336"/>
                      </a:lnTo>
                      <a:lnTo>
                        <a:pt x="189" y="336"/>
                      </a:lnTo>
                      <a:lnTo>
                        <a:pt x="190" y="336"/>
                      </a:lnTo>
                      <a:lnTo>
                        <a:pt x="191" y="336"/>
                      </a:lnTo>
                      <a:lnTo>
                        <a:pt x="191" y="343"/>
                      </a:lnTo>
                      <a:lnTo>
                        <a:pt x="196" y="344"/>
                      </a:lnTo>
                      <a:lnTo>
                        <a:pt x="200" y="344"/>
                      </a:lnTo>
                      <a:lnTo>
                        <a:pt x="203" y="343"/>
                      </a:lnTo>
                      <a:lnTo>
                        <a:pt x="208" y="344"/>
                      </a:lnTo>
                      <a:lnTo>
                        <a:pt x="210" y="344"/>
                      </a:lnTo>
                      <a:lnTo>
                        <a:pt x="220" y="345"/>
                      </a:lnTo>
                      <a:lnTo>
                        <a:pt x="234" y="346"/>
                      </a:lnTo>
                      <a:lnTo>
                        <a:pt x="243" y="346"/>
                      </a:lnTo>
                      <a:lnTo>
                        <a:pt x="246" y="347"/>
                      </a:lnTo>
                      <a:lnTo>
                        <a:pt x="248" y="345"/>
                      </a:lnTo>
                      <a:lnTo>
                        <a:pt x="253" y="341"/>
                      </a:lnTo>
                      <a:lnTo>
                        <a:pt x="255" y="341"/>
                      </a:lnTo>
                      <a:lnTo>
                        <a:pt x="254" y="341"/>
                      </a:lnTo>
                      <a:lnTo>
                        <a:pt x="256" y="339"/>
                      </a:lnTo>
                      <a:lnTo>
                        <a:pt x="258" y="338"/>
                      </a:lnTo>
                      <a:lnTo>
                        <a:pt x="258" y="336"/>
                      </a:lnTo>
                      <a:lnTo>
                        <a:pt x="257" y="335"/>
                      </a:lnTo>
                      <a:lnTo>
                        <a:pt x="256" y="332"/>
                      </a:lnTo>
                      <a:lnTo>
                        <a:pt x="255" y="321"/>
                      </a:lnTo>
                      <a:lnTo>
                        <a:pt x="253" y="320"/>
                      </a:lnTo>
                      <a:lnTo>
                        <a:pt x="253" y="319"/>
                      </a:lnTo>
                      <a:lnTo>
                        <a:pt x="252" y="316"/>
                      </a:lnTo>
                      <a:lnTo>
                        <a:pt x="251" y="315"/>
                      </a:lnTo>
                      <a:lnTo>
                        <a:pt x="250" y="312"/>
                      </a:lnTo>
                      <a:lnTo>
                        <a:pt x="248" y="311"/>
                      </a:lnTo>
                      <a:lnTo>
                        <a:pt x="248" y="310"/>
                      </a:lnTo>
                      <a:lnTo>
                        <a:pt x="246" y="310"/>
                      </a:lnTo>
                      <a:lnTo>
                        <a:pt x="244" y="309"/>
                      </a:lnTo>
                      <a:lnTo>
                        <a:pt x="242" y="305"/>
                      </a:lnTo>
                      <a:lnTo>
                        <a:pt x="241" y="304"/>
                      </a:lnTo>
                      <a:lnTo>
                        <a:pt x="239" y="299"/>
                      </a:lnTo>
                      <a:lnTo>
                        <a:pt x="238" y="299"/>
                      </a:lnTo>
                      <a:lnTo>
                        <a:pt x="236" y="300"/>
                      </a:lnTo>
                      <a:lnTo>
                        <a:pt x="236" y="299"/>
                      </a:lnTo>
                      <a:lnTo>
                        <a:pt x="235" y="299"/>
                      </a:lnTo>
                      <a:lnTo>
                        <a:pt x="234" y="298"/>
                      </a:lnTo>
                      <a:lnTo>
                        <a:pt x="234" y="291"/>
                      </a:lnTo>
                      <a:lnTo>
                        <a:pt x="236" y="289"/>
                      </a:lnTo>
                      <a:lnTo>
                        <a:pt x="235" y="288"/>
                      </a:lnTo>
                      <a:lnTo>
                        <a:pt x="234" y="287"/>
                      </a:lnTo>
                      <a:lnTo>
                        <a:pt x="234" y="285"/>
                      </a:lnTo>
                      <a:lnTo>
                        <a:pt x="233" y="282"/>
                      </a:lnTo>
                      <a:lnTo>
                        <a:pt x="233" y="281"/>
                      </a:lnTo>
                      <a:lnTo>
                        <a:pt x="234" y="273"/>
                      </a:lnTo>
                      <a:lnTo>
                        <a:pt x="232" y="275"/>
                      </a:lnTo>
                      <a:lnTo>
                        <a:pt x="229" y="276"/>
                      </a:lnTo>
                      <a:lnTo>
                        <a:pt x="225" y="276"/>
                      </a:lnTo>
                      <a:lnTo>
                        <a:pt x="222" y="277"/>
                      </a:lnTo>
                      <a:lnTo>
                        <a:pt x="220" y="277"/>
                      </a:lnTo>
                      <a:lnTo>
                        <a:pt x="217" y="277"/>
                      </a:lnTo>
                      <a:lnTo>
                        <a:pt x="216" y="277"/>
                      </a:lnTo>
                      <a:lnTo>
                        <a:pt x="216" y="278"/>
                      </a:lnTo>
                      <a:lnTo>
                        <a:pt x="216" y="279"/>
                      </a:lnTo>
                      <a:lnTo>
                        <a:pt x="215" y="279"/>
                      </a:lnTo>
                      <a:lnTo>
                        <a:pt x="215" y="278"/>
                      </a:lnTo>
                      <a:lnTo>
                        <a:pt x="215" y="277"/>
                      </a:lnTo>
                      <a:lnTo>
                        <a:pt x="211" y="277"/>
                      </a:lnTo>
                      <a:lnTo>
                        <a:pt x="209" y="276"/>
                      </a:lnTo>
                      <a:lnTo>
                        <a:pt x="207" y="273"/>
                      </a:lnTo>
                      <a:lnTo>
                        <a:pt x="202" y="268"/>
                      </a:lnTo>
                      <a:lnTo>
                        <a:pt x="201" y="267"/>
                      </a:lnTo>
                      <a:lnTo>
                        <a:pt x="200" y="264"/>
                      </a:lnTo>
                      <a:lnTo>
                        <a:pt x="198" y="262"/>
                      </a:lnTo>
                      <a:lnTo>
                        <a:pt x="195" y="256"/>
                      </a:lnTo>
                      <a:lnTo>
                        <a:pt x="193" y="254"/>
                      </a:lnTo>
                      <a:lnTo>
                        <a:pt x="191" y="253"/>
                      </a:lnTo>
                      <a:lnTo>
                        <a:pt x="188" y="253"/>
                      </a:lnTo>
                      <a:lnTo>
                        <a:pt x="188" y="252"/>
                      </a:lnTo>
                      <a:lnTo>
                        <a:pt x="185" y="251"/>
                      </a:lnTo>
                      <a:lnTo>
                        <a:pt x="183" y="249"/>
                      </a:lnTo>
                      <a:lnTo>
                        <a:pt x="182" y="247"/>
                      </a:lnTo>
                      <a:lnTo>
                        <a:pt x="182" y="246"/>
                      </a:lnTo>
                      <a:lnTo>
                        <a:pt x="182" y="245"/>
                      </a:lnTo>
                      <a:lnTo>
                        <a:pt x="181" y="245"/>
                      </a:lnTo>
                      <a:lnTo>
                        <a:pt x="181" y="244"/>
                      </a:lnTo>
                      <a:lnTo>
                        <a:pt x="180" y="245"/>
                      </a:lnTo>
                      <a:lnTo>
                        <a:pt x="177" y="241"/>
                      </a:lnTo>
                      <a:lnTo>
                        <a:pt x="176" y="241"/>
                      </a:lnTo>
                      <a:lnTo>
                        <a:pt x="174" y="242"/>
                      </a:lnTo>
                      <a:lnTo>
                        <a:pt x="172" y="242"/>
                      </a:lnTo>
                      <a:lnTo>
                        <a:pt x="171" y="241"/>
                      </a:lnTo>
                      <a:lnTo>
                        <a:pt x="170" y="241"/>
                      </a:lnTo>
                      <a:lnTo>
                        <a:pt x="168" y="241"/>
                      </a:lnTo>
                      <a:lnTo>
                        <a:pt x="168" y="240"/>
                      </a:lnTo>
                      <a:lnTo>
                        <a:pt x="167" y="241"/>
                      </a:lnTo>
                      <a:lnTo>
                        <a:pt x="165" y="241"/>
                      </a:lnTo>
                      <a:lnTo>
                        <a:pt x="163" y="241"/>
                      </a:lnTo>
                      <a:lnTo>
                        <a:pt x="158" y="240"/>
                      </a:lnTo>
                      <a:lnTo>
                        <a:pt x="152" y="238"/>
                      </a:lnTo>
                      <a:lnTo>
                        <a:pt x="145" y="234"/>
                      </a:lnTo>
                      <a:lnTo>
                        <a:pt x="144" y="234"/>
                      </a:lnTo>
                      <a:lnTo>
                        <a:pt x="140" y="232"/>
                      </a:lnTo>
                      <a:lnTo>
                        <a:pt x="139" y="231"/>
                      </a:lnTo>
                      <a:lnTo>
                        <a:pt x="138" y="227"/>
                      </a:lnTo>
                      <a:lnTo>
                        <a:pt x="135" y="226"/>
                      </a:lnTo>
                      <a:lnTo>
                        <a:pt x="134" y="225"/>
                      </a:lnTo>
                      <a:lnTo>
                        <a:pt x="132" y="223"/>
                      </a:lnTo>
                      <a:lnTo>
                        <a:pt x="131" y="221"/>
                      </a:lnTo>
                      <a:lnTo>
                        <a:pt x="131" y="219"/>
                      </a:lnTo>
                      <a:lnTo>
                        <a:pt x="132" y="218"/>
                      </a:lnTo>
                      <a:lnTo>
                        <a:pt x="130" y="215"/>
                      </a:lnTo>
                      <a:lnTo>
                        <a:pt x="130" y="214"/>
                      </a:lnTo>
                      <a:lnTo>
                        <a:pt x="129" y="212"/>
                      </a:lnTo>
                      <a:lnTo>
                        <a:pt x="127" y="211"/>
                      </a:lnTo>
                      <a:lnTo>
                        <a:pt x="126" y="209"/>
                      </a:lnTo>
                      <a:lnTo>
                        <a:pt x="124" y="207"/>
                      </a:lnTo>
                      <a:lnTo>
                        <a:pt x="120" y="203"/>
                      </a:lnTo>
                      <a:lnTo>
                        <a:pt x="115" y="198"/>
                      </a:lnTo>
                      <a:lnTo>
                        <a:pt x="114" y="193"/>
                      </a:lnTo>
                      <a:lnTo>
                        <a:pt x="115" y="191"/>
                      </a:lnTo>
                      <a:lnTo>
                        <a:pt x="116" y="184"/>
                      </a:lnTo>
                      <a:lnTo>
                        <a:pt x="114" y="180"/>
                      </a:lnTo>
                      <a:lnTo>
                        <a:pt x="114" y="177"/>
                      </a:lnTo>
                      <a:lnTo>
                        <a:pt x="113" y="175"/>
                      </a:lnTo>
                      <a:lnTo>
                        <a:pt x="111" y="173"/>
                      </a:lnTo>
                      <a:lnTo>
                        <a:pt x="112" y="173"/>
                      </a:lnTo>
                      <a:lnTo>
                        <a:pt x="110" y="171"/>
                      </a:lnTo>
                      <a:lnTo>
                        <a:pt x="108" y="164"/>
                      </a:lnTo>
                      <a:lnTo>
                        <a:pt x="108" y="163"/>
                      </a:lnTo>
                      <a:lnTo>
                        <a:pt x="106" y="162"/>
                      </a:lnTo>
                      <a:lnTo>
                        <a:pt x="105" y="158"/>
                      </a:lnTo>
                      <a:lnTo>
                        <a:pt x="91" y="132"/>
                      </a:lnTo>
                      <a:lnTo>
                        <a:pt x="90" y="132"/>
                      </a:lnTo>
                      <a:lnTo>
                        <a:pt x="88" y="130"/>
                      </a:lnTo>
                      <a:lnTo>
                        <a:pt x="79" y="119"/>
                      </a:lnTo>
                      <a:lnTo>
                        <a:pt x="78" y="119"/>
                      </a:lnTo>
                      <a:lnTo>
                        <a:pt x="78" y="116"/>
                      </a:lnTo>
                      <a:lnTo>
                        <a:pt x="77" y="115"/>
                      </a:lnTo>
                      <a:lnTo>
                        <a:pt x="76" y="114"/>
                      </a:lnTo>
                      <a:lnTo>
                        <a:pt x="77" y="113"/>
                      </a:lnTo>
                      <a:lnTo>
                        <a:pt x="75" y="110"/>
                      </a:lnTo>
                      <a:lnTo>
                        <a:pt x="69" y="88"/>
                      </a:lnTo>
                      <a:lnTo>
                        <a:pt x="68" y="76"/>
                      </a:lnTo>
                      <a:lnTo>
                        <a:pt x="69" y="72"/>
                      </a:lnTo>
                      <a:lnTo>
                        <a:pt x="69" y="70"/>
                      </a:lnTo>
                      <a:lnTo>
                        <a:pt x="71" y="62"/>
                      </a:lnTo>
                      <a:lnTo>
                        <a:pt x="72" y="57"/>
                      </a:lnTo>
                      <a:lnTo>
                        <a:pt x="72" y="56"/>
                      </a:lnTo>
                      <a:lnTo>
                        <a:pt x="71" y="55"/>
                      </a:lnTo>
                      <a:lnTo>
                        <a:pt x="67" y="51"/>
                      </a:lnTo>
                      <a:lnTo>
                        <a:pt x="63" y="48"/>
                      </a:lnTo>
                      <a:lnTo>
                        <a:pt x="60" y="45"/>
                      </a:lnTo>
                      <a:lnTo>
                        <a:pt x="55" y="38"/>
                      </a:lnTo>
                      <a:lnTo>
                        <a:pt x="44" y="15"/>
                      </a:lnTo>
                      <a:lnTo>
                        <a:pt x="41" y="15"/>
                      </a:lnTo>
                      <a:lnTo>
                        <a:pt x="38" y="13"/>
                      </a:lnTo>
                      <a:lnTo>
                        <a:pt x="34" y="9"/>
                      </a:lnTo>
                      <a:lnTo>
                        <a:pt x="32" y="6"/>
                      </a:lnTo>
                      <a:lnTo>
                        <a:pt x="31" y="5"/>
                      </a:lnTo>
                      <a:lnTo>
                        <a:pt x="29" y="2"/>
                      </a:lnTo>
                      <a:lnTo>
                        <a:pt x="28" y="2"/>
                      </a:lnTo>
                      <a:lnTo>
                        <a:pt x="26" y="1"/>
                      </a:lnTo>
                      <a:lnTo>
                        <a:pt x="25" y="0"/>
                      </a:lnTo>
                      <a:lnTo>
                        <a:pt x="24" y="0"/>
                      </a:lnTo>
                      <a:lnTo>
                        <a:pt x="22" y="2"/>
                      </a:lnTo>
                      <a:lnTo>
                        <a:pt x="21" y="4"/>
                      </a:lnTo>
                      <a:lnTo>
                        <a:pt x="19" y="4"/>
                      </a:lnTo>
                      <a:lnTo>
                        <a:pt x="18" y="3"/>
                      </a:lnTo>
                      <a:lnTo>
                        <a:pt x="15" y="3"/>
                      </a:lnTo>
                      <a:lnTo>
                        <a:pt x="13" y="4"/>
                      </a:lnTo>
                      <a:lnTo>
                        <a:pt x="13" y="3"/>
                      </a:lnTo>
                      <a:lnTo>
                        <a:pt x="12" y="4"/>
                      </a:lnTo>
                      <a:lnTo>
                        <a:pt x="12" y="3"/>
                      </a:lnTo>
                      <a:lnTo>
                        <a:pt x="9" y="3"/>
                      </a:lnTo>
                      <a:lnTo>
                        <a:pt x="8" y="3"/>
                      </a:lnTo>
                      <a:lnTo>
                        <a:pt x="7" y="3"/>
                      </a:lnTo>
                      <a:lnTo>
                        <a:pt x="4" y="10"/>
                      </a:lnTo>
                      <a:lnTo>
                        <a:pt x="9" y="13"/>
                      </a:lnTo>
                      <a:lnTo>
                        <a:pt x="9" y="16"/>
                      </a:lnTo>
                      <a:lnTo>
                        <a:pt x="5" y="20"/>
                      </a:lnTo>
                      <a:lnTo>
                        <a:pt x="6" y="24"/>
                      </a:lnTo>
                      <a:lnTo>
                        <a:pt x="4" y="29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8DA9DB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</p:grpSp>
          <p:sp>
            <p:nvSpPr>
              <p:cNvPr id="173" name="Google Shape;173;p3"/>
              <p:cNvSpPr/>
              <p:nvPr/>
            </p:nvSpPr>
            <p:spPr>
              <a:xfrm>
                <a:off x="6494341" y="3112347"/>
                <a:ext cx="403492" cy="909332"/>
              </a:xfrm>
              <a:custGeom>
                <a:avLst/>
                <a:gdLst/>
                <a:ahLst/>
                <a:cxnLst/>
                <a:rect l="l" t="t" r="r" b="b"/>
                <a:pathLst>
                  <a:path w="148" h="303" extrusionOk="0">
                    <a:moveTo>
                      <a:pt x="0" y="95"/>
                    </a:moveTo>
                    <a:lnTo>
                      <a:pt x="4" y="92"/>
                    </a:lnTo>
                    <a:lnTo>
                      <a:pt x="13" y="81"/>
                    </a:lnTo>
                    <a:lnTo>
                      <a:pt x="17" y="79"/>
                    </a:lnTo>
                    <a:lnTo>
                      <a:pt x="19" y="77"/>
                    </a:lnTo>
                    <a:lnTo>
                      <a:pt x="20" y="75"/>
                    </a:lnTo>
                    <a:lnTo>
                      <a:pt x="23" y="75"/>
                    </a:lnTo>
                    <a:lnTo>
                      <a:pt x="28" y="78"/>
                    </a:lnTo>
                    <a:lnTo>
                      <a:pt x="30" y="77"/>
                    </a:lnTo>
                    <a:lnTo>
                      <a:pt x="33" y="69"/>
                    </a:lnTo>
                    <a:lnTo>
                      <a:pt x="35" y="68"/>
                    </a:lnTo>
                    <a:lnTo>
                      <a:pt x="34" y="50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25" y="46"/>
                    </a:lnTo>
                    <a:lnTo>
                      <a:pt x="25" y="50"/>
                    </a:lnTo>
                    <a:lnTo>
                      <a:pt x="23" y="51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1"/>
                    </a:lnTo>
                    <a:lnTo>
                      <a:pt x="18" y="39"/>
                    </a:lnTo>
                    <a:lnTo>
                      <a:pt x="22" y="37"/>
                    </a:lnTo>
                    <a:lnTo>
                      <a:pt x="25" y="32"/>
                    </a:lnTo>
                    <a:lnTo>
                      <a:pt x="27" y="31"/>
                    </a:lnTo>
                    <a:lnTo>
                      <a:pt x="34" y="30"/>
                    </a:lnTo>
                    <a:lnTo>
                      <a:pt x="43" y="26"/>
                    </a:lnTo>
                    <a:lnTo>
                      <a:pt x="44" y="19"/>
                    </a:lnTo>
                    <a:lnTo>
                      <a:pt x="47" y="6"/>
                    </a:lnTo>
                    <a:lnTo>
                      <a:pt x="55" y="3"/>
                    </a:lnTo>
                    <a:lnTo>
                      <a:pt x="59" y="7"/>
                    </a:lnTo>
                    <a:lnTo>
                      <a:pt x="64" y="10"/>
                    </a:lnTo>
                    <a:lnTo>
                      <a:pt x="67" y="5"/>
                    </a:lnTo>
                    <a:lnTo>
                      <a:pt x="72" y="0"/>
                    </a:lnTo>
                    <a:lnTo>
                      <a:pt x="77" y="8"/>
                    </a:lnTo>
                    <a:lnTo>
                      <a:pt x="69" y="18"/>
                    </a:lnTo>
                    <a:lnTo>
                      <a:pt x="71" y="23"/>
                    </a:lnTo>
                    <a:lnTo>
                      <a:pt x="76" y="26"/>
                    </a:lnTo>
                    <a:lnTo>
                      <a:pt x="77" y="37"/>
                    </a:lnTo>
                    <a:lnTo>
                      <a:pt x="80" y="45"/>
                    </a:lnTo>
                    <a:lnTo>
                      <a:pt x="82" y="46"/>
                    </a:lnTo>
                    <a:lnTo>
                      <a:pt x="81" y="47"/>
                    </a:lnTo>
                    <a:lnTo>
                      <a:pt x="82" y="48"/>
                    </a:lnTo>
                    <a:lnTo>
                      <a:pt x="81" y="52"/>
                    </a:lnTo>
                    <a:lnTo>
                      <a:pt x="79" y="55"/>
                    </a:lnTo>
                    <a:lnTo>
                      <a:pt x="78" y="58"/>
                    </a:lnTo>
                    <a:lnTo>
                      <a:pt x="83" y="61"/>
                    </a:lnTo>
                    <a:lnTo>
                      <a:pt x="84" y="62"/>
                    </a:lnTo>
                    <a:lnTo>
                      <a:pt x="86" y="63"/>
                    </a:lnTo>
                    <a:lnTo>
                      <a:pt x="85" y="64"/>
                    </a:lnTo>
                    <a:lnTo>
                      <a:pt x="83" y="67"/>
                    </a:lnTo>
                    <a:lnTo>
                      <a:pt x="82" y="75"/>
                    </a:lnTo>
                    <a:lnTo>
                      <a:pt x="84" y="76"/>
                    </a:lnTo>
                    <a:lnTo>
                      <a:pt x="87" y="76"/>
                    </a:lnTo>
                    <a:lnTo>
                      <a:pt x="95" y="79"/>
                    </a:lnTo>
                    <a:lnTo>
                      <a:pt x="94" y="84"/>
                    </a:lnTo>
                    <a:lnTo>
                      <a:pt x="97" y="86"/>
                    </a:lnTo>
                    <a:lnTo>
                      <a:pt x="96" y="93"/>
                    </a:lnTo>
                    <a:lnTo>
                      <a:pt x="97" y="98"/>
                    </a:lnTo>
                    <a:lnTo>
                      <a:pt x="100" y="98"/>
                    </a:lnTo>
                    <a:lnTo>
                      <a:pt x="101" y="100"/>
                    </a:lnTo>
                    <a:lnTo>
                      <a:pt x="102" y="100"/>
                    </a:lnTo>
                    <a:lnTo>
                      <a:pt x="106" y="105"/>
                    </a:lnTo>
                    <a:lnTo>
                      <a:pt x="108" y="106"/>
                    </a:lnTo>
                    <a:lnTo>
                      <a:pt x="109" y="114"/>
                    </a:lnTo>
                    <a:lnTo>
                      <a:pt x="114" y="114"/>
                    </a:lnTo>
                    <a:lnTo>
                      <a:pt x="118" y="114"/>
                    </a:lnTo>
                    <a:lnTo>
                      <a:pt x="122" y="120"/>
                    </a:lnTo>
                    <a:lnTo>
                      <a:pt x="123" y="120"/>
                    </a:lnTo>
                    <a:lnTo>
                      <a:pt x="125" y="119"/>
                    </a:lnTo>
                    <a:lnTo>
                      <a:pt x="126" y="118"/>
                    </a:lnTo>
                    <a:lnTo>
                      <a:pt x="128" y="116"/>
                    </a:lnTo>
                    <a:lnTo>
                      <a:pt x="130" y="116"/>
                    </a:lnTo>
                    <a:lnTo>
                      <a:pt x="135" y="117"/>
                    </a:lnTo>
                    <a:lnTo>
                      <a:pt x="139" y="118"/>
                    </a:lnTo>
                    <a:lnTo>
                      <a:pt x="139" y="123"/>
                    </a:lnTo>
                    <a:lnTo>
                      <a:pt x="139" y="143"/>
                    </a:lnTo>
                    <a:lnTo>
                      <a:pt x="140" y="147"/>
                    </a:lnTo>
                    <a:lnTo>
                      <a:pt x="140" y="152"/>
                    </a:lnTo>
                    <a:lnTo>
                      <a:pt x="148" y="153"/>
                    </a:lnTo>
                    <a:lnTo>
                      <a:pt x="148" y="157"/>
                    </a:lnTo>
                    <a:lnTo>
                      <a:pt x="135" y="167"/>
                    </a:lnTo>
                    <a:lnTo>
                      <a:pt x="122" y="180"/>
                    </a:lnTo>
                    <a:lnTo>
                      <a:pt x="120" y="180"/>
                    </a:lnTo>
                    <a:lnTo>
                      <a:pt x="117" y="182"/>
                    </a:lnTo>
                    <a:lnTo>
                      <a:pt x="115" y="181"/>
                    </a:lnTo>
                    <a:lnTo>
                      <a:pt x="112" y="181"/>
                    </a:lnTo>
                    <a:lnTo>
                      <a:pt x="111" y="181"/>
                    </a:lnTo>
                    <a:lnTo>
                      <a:pt x="111" y="183"/>
                    </a:lnTo>
                    <a:lnTo>
                      <a:pt x="108" y="185"/>
                    </a:lnTo>
                    <a:lnTo>
                      <a:pt x="108" y="188"/>
                    </a:lnTo>
                    <a:lnTo>
                      <a:pt x="108" y="191"/>
                    </a:lnTo>
                    <a:lnTo>
                      <a:pt x="108" y="193"/>
                    </a:lnTo>
                    <a:lnTo>
                      <a:pt x="108" y="196"/>
                    </a:lnTo>
                    <a:lnTo>
                      <a:pt x="108" y="197"/>
                    </a:lnTo>
                    <a:lnTo>
                      <a:pt x="108" y="198"/>
                    </a:lnTo>
                    <a:lnTo>
                      <a:pt x="104" y="198"/>
                    </a:lnTo>
                    <a:lnTo>
                      <a:pt x="100" y="199"/>
                    </a:lnTo>
                    <a:lnTo>
                      <a:pt x="98" y="201"/>
                    </a:lnTo>
                    <a:lnTo>
                      <a:pt x="95" y="204"/>
                    </a:lnTo>
                    <a:lnTo>
                      <a:pt x="92" y="204"/>
                    </a:lnTo>
                    <a:lnTo>
                      <a:pt x="91" y="206"/>
                    </a:lnTo>
                    <a:lnTo>
                      <a:pt x="91" y="208"/>
                    </a:lnTo>
                    <a:lnTo>
                      <a:pt x="89" y="209"/>
                    </a:lnTo>
                    <a:lnTo>
                      <a:pt x="87" y="210"/>
                    </a:lnTo>
                    <a:lnTo>
                      <a:pt x="87" y="209"/>
                    </a:lnTo>
                    <a:lnTo>
                      <a:pt x="85" y="210"/>
                    </a:lnTo>
                    <a:lnTo>
                      <a:pt x="81" y="212"/>
                    </a:lnTo>
                    <a:lnTo>
                      <a:pt x="80" y="215"/>
                    </a:lnTo>
                    <a:lnTo>
                      <a:pt x="80" y="216"/>
                    </a:lnTo>
                    <a:lnTo>
                      <a:pt x="85" y="217"/>
                    </a:lnTo>
                    <a:lnTo>
                      <a:pt x="86" y="222"/>
                    </a:lnTo>
                    <a:lnTo>
                      <a:pt x="88" y="226"/>
                    </a:lnTo>
                    <a:lnTo>
                      <a:pt x="86" y="229"/>
                    </a:lnTo>
                    <a:lnTo>
                      <a:pt x="84" y="235"/>
                    </a:lnTo>
                    <a:lnTo>
                      <a:pt x="84" y="241"/>
                    </a:lnTo>
                    <a:lnTo>
                      <a:pt x="85" y="247"/>
                    </a:lnTo>
                    <a:lnTo>
                      <a:pt x="87" y="247"/>
                    </a:lnTo>
                    <a:lnTo>
                      <a:pt x="87" y="248"/>
                    </a:lnTo>
                    <a:lnTo>
                      <a:pt x="91" y="251"/>
                    </a:lnTo>
                    <a:lnTo>
                      <a:pt x="92" y="253"/>
                    </a:lnTo>
                    <a:lnTo>
                      <a:pt x="94" y="253"/>
                    </a:lnTo>
                    <a:lnTo>
                      <a:pt x="94" y="255"/>
                    </a:lnTo>
                    <a:lnTo>
                      <a:pt x="93" y="256"/>
                    </a:lnTo>
                    <a:lnTo>
                      <a:pt x="92" y="263"/>
                    </a:lnTo>
                    <a:lnTo>
                      <a:pt x="86" y="263"/>
                    </a:lnTo>
                    <a:lnTo>
                      <a:pt x="84" y="267"/>
                    </a:lnTo>
                    <a:lnTo>
                      <a:pt x="82" y="267"/>
                    </a:lnTo>
                    <a:lnTo>
                      <a:pt x="79" y="266"/>
                    </a:lnTo>
                    <a:lnTo>
                      <a:pt x="77" y="266"/>
                    </a:lnTo>
                    <a:lnTo>
                      <a:pt x="76" y="266"/>
                    </a:lnTo>
                    <a:lnTo>
                      <a:pt x="74" y="266"/>
                    </a:lnTo>
                    <a:lnTo>
                      <a:pt x="73" y="266"/>
                    </a:lnTo>
                    <a:lnTo>
                      <a:pt x="72" y="267"/>
                    </a:lnTo>
                    <a:lnTo>
                      <a:pt x="71" y="268"/>
                    </a:lnTo>
                    <a:lnTo>
                      <a:pt x="68" y="275"/>
                    </a:lnTo>
                    <a:lnTo>
                      <a:pt x="68" y="290"/>
                    </a:lnTo>
                    <a:lnTo>
                      <a:pt x="67" y="292"/>
                    </a:lnTo>
                    <a:lnTo>
                      <a:pt x="66" y="292"/>
                    </a:lnTo>
                    <a:lnTo>
                      <a:pt x="61" y="290"/>
                    </a:lnTo>
                    <a:lnTo>
                      <a:pt x="59" y="291"/>
                    </a:lnTo>
                    <a:lnTo>
                      <a:pt x="58" y="293"/>
                    </a:lnTo>
                    <a:lnTo>
                      <a:pt x="59" y="294"/>
                    </a:lnTo>
                    <a:lnTo>
                      <a:pt x="60" y="298"/>
                    </a:lnTo>
                    <a:lnTo>
                      <a:pt x="58" y="301"/>
                    </a:lnTo>
                    <a:lnTo>
                      <a:pt x="58" y="300"/>
                    </a:lnTo>
                    <a:lnTo>
                      <a:pt x="48" y="300"/>
                    </a:lnTo>
                    <a:lnTo>
                      <a:pt x="48" y="303"/>
                    </a:lnTo>
                    <a:lnTo>
                      <a:pt x="39" y="303"/>
                    </a:lnTo>
                    <a:lnTo>
                      <a:pt x="37" y="299"/>
                    </a:lnTo>
                    <a:lnTo>
                      <a:pt x="38" y="267"/>
                    </a:lnTo>
                    <a:lnTo>
                      <a:pt x="37" y="263"/>
                    </a:lnTo>
                    <a:lnTo>
                      <a:pt x="35" y="257"/>
                    </a:lnTo>
                    <a:lnTo>
                      <a:pt x="31" y="252"/>
                    </a:lnTo>
                    <a:lnTo>
                      <a:pt x="30" y="249"/>
                    </a:lnTo>
                    <a:lnTo>
                      <a:pt x="30" y="240"/>
                    </a:lnTo>
                    <a:lnTo>
                      <a:pt x="31" y="236"/>
                    </a:lnTo>
                    <a:lnTo>
                      <a:pt x="30" y="230"/>
                    </a:lnTo>
                    <a:lnTo>
                      <a:pt x="29" y="227"/>
                    </a:lnTo>
                    <a:lnTo>
                      <a:pt x="24" y="218"/>
                    </a:lnTo>
                    <a:lnTo>
                      <a:pt x="21" y="214"/>
                    </a:lnTo>
                    <a:lnTo>
                      <a:pt x="22" y="213"/>
                    </a:lnTo>
                    <a:lnTo>
                      <a:pt x="23" y="208"/>
                    </a:lnTo>
                    <a:lnTo>
                      <a:pt x="23" y="207"/>
                    </a:lnTo>
                    <a:lnTo>
                      <a:pt x="23" y="204"/>
                    </a:lnTo>
                    <a:lnTo>
                      <a:pt x="23" y="202"/>
                    </a:lnTo>
                    <a:lnTo>
                      <a:pt x="21" y="196"/>
                    </a:lnTo>
                    <a:lnTo>
                      <a:pt x="21" y="194"/>
                    </a:lnTo>
                    <a:lnTo>
                      <a:pt x="22" y="192"/>
                    </a:lnTo>
                    <a:lnTo>
                      <a:pt x="23" y="190"/>
                    </a:lnTo>
                    <a:lnTo>
                      <a:pt x="24" y="186"/>
                    </a:lnTo>
                    <a:lnTo>
                      <a:pt x="20" y="184"/>
                    </a:lnTo>
                    <a:lnTo>
                      <a:pt x="20" y="179"/>
                    </a:lnTo>
                    <a:lnTo>
                      <a:pt x="20" y="174"/>
                    </a:lnTo>
                    <a:lnTo>
                      <a:pt x="23" y="172"/>
                    </a:lnTo>
                    <a:lnTo>
                      <a:pt x="31" y="168"/>
                    </a:lnTo>
                    <a:lnTo>
                      <a:pt x="35" y="170"/>
                    </a:lnTo>
                    <a:lnTo>
                      <a:pt x="43" y="171"/>
                    </a:lnTo>
                    <a:lnTo>
                      <a:pt x="45" y="171"/>
                    </a:lnTo>
                    <a:lnTo>
                      <a:pt x="50" y="170"/>
                    </a:lnTo>
                    <a:lnTo>
                      <a:pt x="52" y="167"/>
                    </a:lnTo>
                    <a:lnTo>
                      <a:pt x="52" y="165"/>
                    </a:lnTo>
                    <a:lnTo>
                      <a:pt x="49" y="163"/>
                    </a:lnTo>
                    <a:lnTo>
                      <a:pt x="47" y="163"/>
                    </a:lnTo>
                    <a:lnTo>
                      <a:pt x="39" y="161"/>
                    </a:lnTo>
                    <a:lnTo>
                      <a:pt x="40" y="158"/>
                    </a:lnTo>
                    <a:lnTo>
                      <a:pt x="32" y="155"/>
                    </a:lnTo>
                    <a:lnTo>
                      <a:pt x="31" y="153"/>
                    </a:lnTo>
                    <a:lnTo>
                      <a:pt x="32" y="150"/>
                    </a:lnTo>
                    <a:lnTo>
                      <a:pt x="36" y="150"/>
                    </a:lnTo>
                    <a:lnTo>
                      <a:pt x="35" y="149"/>
                    </a:lnTo>
                    <a:lnTo>
                      <a:pt x="33" y="146"/>
                    </a:lnTo>
                    <a:lnTo>
                      <a:pt x="31" y="146"/>
                    </a:lnTo>
                    <a:lnTo>
                      <a:pt x="30" y="147"/>
                    </a:lnTo>
                    <a:lnTo>
                      <a:pt x="25" y="143"/>
                    </a:lnTo>
                    <a:lnTo>
                      <a:pt x="20" y="136"/>
                    </a:lnTo>
                    <a:lnTo>
                      <a:pt x="19" y="135"/>
                    </a:lnTo>
                    <a:lnTo>
                      <a:pt x="16" y="133"/>
                    </a:lnTo>
                    <a:lnTo>
                      <a:pt x="16" y="132"/>
                    </a:lnTo>
                    <a:lnTo>
                      <a:pt x="18" y="124"/>
                    </a:lnTo>
                    <a:lnTo>
                      <a:pt x="15" y="122"/>
                    </a:lnTo>
                    <a:lnTo>
                      <a:pt x="15" y="119"/>
                    </a:lnTo>
                    <a:lnTo>
                      <a:pt x="13" y="111"/>
                    </a:lnTo>
                    <a:lnTo>
                      <a:pt x="6" y="109"/>
                    </a:lnTo>
                    <a:lnTo>
                      <a:pt x="6" y="105"/>
                    </a:lnTo>
                    <a:lnTo>
                      <a:pt x="2" y="101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6658631" y="3139893"/>
                <a:ext cx="425012" cy="1084204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61" extrusionOk="0">
                    <a:moveTo>
                      <a:pt x="158" y="112"/>
                    </a:moveTo>
                    <a:lnTo>
                      <a:pt x="157" y="125"/>
                    </a:lnTo>
                    <a:lnTo>
                      <a:pt x="156" y="128"/>
                    </a:lnTo>
                    <a:lnTo>
                      <a:pt x="156" y="132"/>
                    </a:lnTo>
                    <a:lnTo>
                      <a:pt x="153" y="145"/>
                    </a:lnTo>
                    <a:lnTo>
                      <a:pt x="151" y="149"/>
                    </a:lnTo>
                    <a:lnTo>
                      <a:pt x="146" y="158"/>
                    </a:lnTo>
                    <a:lnTo>
                      <a:pt x="140" y="172"/>
                    </a:lnTo>
                    <a:lnTo>
                      <a:pt x="136" y="183"/>
                    </a:lnTo>
                    <a:lnTo>
                      <a:pt x="133" y="185"/>
                    </a:lnTo>
                    <a:lnTo>
                      <a:pt x="132" y="186"/>
                    </a:lnTo>
                    <a:lnTo>
                      <a:pt x="129" y="192"/>
                    </a:lnTo>
                    <a:lnTo>
                      <a:pt x="129" y="194"/>
                    </a:lnTo>
                    <a:lnTo>
                      <a:pt x="129" y="199"/>
                    </a:lnTo>
                    <a:lnTo>
                      <a:pt x="128" y="206"/>
                    </a:lnTo>
                    <a:lnTo>
                      <a:pt x="127" y="206"/>
                    </a:lnTo>
                    <a:lnTo>
                      <a:pt x="123" y="210"/>
                    </a:lnTo>
                    <a:lnTo>
                      <a:pt x="125" y="216"/>
                    </a:lnTo>
                    <a:lnTo>
                      <a:pt x="128" y="217"/>
                    </a:lnTo>
                    <a:lnTo>
                      <a:pt x="129" y="223"/>
                    </a:lnTo>
                    <a:lnTo>
                      <a:pt x="125" y="243"/>
                    </a:lnTo>
                    <a:lnTo>
                      <a:pt x="125" y="245"/>
                    </a:lnTo>
                    <a:lnTo>
                      <a:pt x="126" y="248"/>
                    </a:lnTo>
                    <a:lnTo>
                      <a:pt x="126" y="250"/>
                    </a:lnTo>
                    <a:lnTo>
                      <a:pt x="127" y="268"/>
                    </a:lnTo>
                    <a:lnTo>
                      <a:pt x="126" y="270"/>
                    </a:lnTo>
                    <a:lnTo>
                      <a:pt x="130" y="297"/>
                    </a:lnTo>
                    <a:lnTo>
                      <a:pt x="130" y="299"/>
                    </a:lnTo>
                    <a:lnTo>
                      <a:pt x="131" y="301"/>
                    </a:lnTo>
                    <a:lnTo>
                      <a:pt x="131" y="302"/>
                    </a:lnTo>
                    <a:lnTo>
                      <a:pt x="131" y="304"/>
                    </a:lnTo>
                    <a:lnTo>
                      <a:pt x="131" y="305"/>
                    </a:lnTo>
                    <a:lnTo>
                      <a:pt x="132" y="307"/>
                    </a:lnTo>
                    <a:lnTo>
                      <a:pt x="131" y="308"/>
                    </a:lnTo>
                    <a:lnTo>
                      <a:pt x="132" y="309"/>
                    </a:lnTo>
                    <a:lnTo>
                      <a:pt x="133" y="317"/>
                    </a:lnTo>
                    <a:lnTo>
                      <a:pt x="132" y="317"/>
                    </a:lnTo>
                    <a:lnTo>
                      <a:pt x="131" y="318"/>
                    </a:lnTo>
                    <a:lnTo>
                      <a:pt x="130" y="319"/>
                    </a:lnTo>
                    <a:lnTo>
                      <a:pt x="130" y="323"/>
                    </a:lnTo>
                    <a:lnTo>
                      <a:pt x="130" y="324"/>
                    </a:lnTo>
                    <a:lnTo>
                      <a:pt x="130" y="326"/>
                    </a:lnTo>
                    <a:lnTo>
                      <a:pt x="129" y="328"/>
                    </a:lnTo>
                    <a:lnTo>
                      <a:pt x="128" y="327"/>
                    </a:lnTo>
                    <a:lnTo>
                      <a:pt x="127" y="328"/>
                    </a:lnTo>
                    <a:lnTo>
                      <a:pt x="126" y="328"/>
                    </a:lnTo>
                    <a:lnTo>
                      <a:pt x="125" y="330"/>
                    </a:lnTo>
                    <a:lnTo>
                      <a:pt x="124" y="333"/>
                    </a:lnTo>
                    <a:lnTo>
                      <a:pt x="125" y="334"/>
                    </a:lnTo>
                    <a:lnTo>
                      <a:pt x="124" y="335"/>
                    </a:lnTo>
                    <a:lnTo>
                      <a:pt x="123" y="340"/>
                    </a:lnTo>
                    <a:lnTo>
                      <a:pt x="125" y="344"/>
                    </a:lnTo>
                    <a:lnTo>
                      <a:pt x="126" y="344"/>
                    </a:lnTo>
                    <a:lnTo>
                      <a:pt x="127" y="343"/>
                    </a:lnTo>
                    <a:lnTo>
                      <a:pt x="128" y="343"/>
                    </a:lnTo>
                    <a:lnTo>
                      <a:pt x="127" y="347"/>
                    </a:lnTo>
                    <a:lnTo>
                      <a:pt x="128" y="350"/>
                    </a:lnTo>
                    <a:lnTo>
                      <a:pt x="128" y="354"/>
                    </a:lnTo>
                    <a:lnTo>
                      <a:pt x="129" y="357"/>
                    </a:lnTo>
                    <a:lnTo>
                      <a:pt x="130" y="358"/>
                    </a:lnTo>
                    <a:lnTo>
                      <a:pt x="131" y="360"/>
                    </a:lnTo>
                    <a:lnTo>
                      <a:pt x="128" y="361"/>
                    </a:lnTo>
                    <a:lnTo>
                      <a:pt x="125" y="359"/>
                    </a:lnTo>
                    <a:lnTo>
                      <a:pt x="121" y="354"/>
                    </a:lnTo>
                    <a:lnTo>
                      <a:pt x="119" y="352"/>
                    </a:lnTo>
                    <a:lnTo>
                      <a:pt x="117" y="351"/>
                    </a:lnTo>
                    <a:lnTo>
                      <a:pt x="116" y="348"/>
                    </a:lnTo>
                    <a:lnTo>
                      <a:pt x="115" y="347"/>
                    </a:lnTo>
                    <a:lnTo>
                      <a:pt x="113" y="347"/>
                    </a:lnTo>
                    <a:lnTo>
                      <a:pt x="112" y="346"/>
                    </a:lnTo>
                    <a:lnTo>
                      <a:pt x="111" y="346"/>
                    </a:lnTo>
                    <a:lnTo>
                      <a:pt x="109" y="348"/>
                    </a:lnTo>
                    <a:lnTo>
                      <a:pt x="109" y="350"/>
                    </a:lnTo>
                    <a:lnTo>
                      <a:pt x="106" y="349"/>
                    </a:lnTo>
                    <a:lnTo>
                      <a:pt x="105" y="349"/>
                    </a:lnTo>
                    <a:lnTo>
                      <a:pt x="102" y="349"/>
                    </a:lnTo>
                    <a:lnTo>
                      <a:pt x="100" y="349"/>
                    </a:lnTo>
                    <a:lnTo>
                      <a:pt x="99" y="349"/>
                    </a:lnTo>
                    <a:lnTo>
                      <a:pt x="99" y="348"/>
                    </a:lnTo>
                    <a:lnTo>
                      <a:pt x="96" y="348"/>
                    </a:lnTo>
                    <a:lnTo>
                      <a:pt x="95" y="349"/>
                    </a:lnTo>
                    <a:lnTo>
                      <a:pt x="94" y="349"/>
                    </a:lnTo>
                    <a:lnTo>
                      <a:pt x="75" y="351"/>
                    </a:lnTo>
                    <a:lnTo>
                      <a:pt x="75" y="349"/>
                    </a:lnTo>
                    <a:lnTo>
                      <a:pt x="67" y="351"/>
                    </a:lnTo>
                    <a:lnTo>
                      <a:pt x="60" y="348"/>
                    </a:lnTo>
                    <a:lnTo>
                      <a:pt x="57" y="350"/>
                    </a:lnTo>
                    <a:lnTo>
                      <a:pt x="53" y="348"/>
                    </a:lnTo>
                    <a:lnTo>
                      <a:pt x="50" y="348"/>
                    </a:lnTo>
                    <a:lnTo>
                      <a:pt x="47" y="347"/>
                    </a:lnTo>
                    <a:lnTo>
                      <a:pt x="45" y="344"/>
                    </a:lnTo>
                    <a:lnTo>
                      <a:pt x="44" y="339"/>
                    </a:lnTo>
                    <a:lnTo>
                      <a:pt x="42" y="333"/>
                    </a:lnTo>
                    <a:lnTo>
                      <a:pt x="36" y="329"/>
                    </a:lnTo>
                    <a:lnTo>
                      <a:pt x="32" y="328"/>
                    </a:lnTo>
                    <a:lnTo>
                      <a:pt x="32" y="329"/>
                    </a:lnTo>
                    <a:lnTo>
                      <a:pt x="34" y="333"/>
                    </a:lnTo>
                    <a:lnTo>
                      <a:pt x="33" y="334"/>
                    </a:lnTo>
                    <a:lnTo>
                      <a:pt x="15" y="326"/>
                    </a:lnTo>
                    <a:lnTo>
                      <a:pt x="7" y="324"/>
                    </a:lnTo>
                    <a:lnTo>
                      <a:pt x="7" y="323"/>
                    </a:lnTo>
                    <a:lnTo>
                      <a:pt x="5" y="320"/>
                    </a:lnTo>
                    <a:lnTo>
                      <a:pt x="7" y="313"/>
                    </a:lnTo>
                    <a:lnTo>
                      <a:pt x="10" y="312"/>
                    </a:lnTo>
                    <a:lnTo>
                      <a:pt x="11" y="312"/>
                    </a:lnTo>
                    <a:lnTo>
                      <a:pt x="11" y="305"/>
                    </a:lnTo>
                    <a:lnTo>
                      <a:pt x="7" y="301"/>
                    </a:lnTo>
                    <a:lnTo>
                      <a:pt x="7" y="299"/>
                    </a:lnTo>
                    <a:lnTo>
                      <a:pt x="6" y="297"/>
                    </a:lnTo>
                    <a:lnTo>
                      <a:pt x="2" y="298"/>
                    </a:lnTo>
                    <a:lnTo>
                      <a:pt x="1" y="298"/>
                    </a:lnTo>
                    <a:lnTo>
                      <a:pt x="0" y="296"/>
                    </a:lnTo>
                    <a:lnTo>
                      <a:pt x="0" y="294"/>
                    </a:lnTo>
                    <a:lnTo>
                      <a:pt x="3" y="291"/>
                    </a:lnTo>
                    <a:lnTo>
                      <a:pt x="2" y="287"/>
                    </a:lnTo>
                    <a:lnTo>
                      <a:pt x="0" y="286"/>
                    </a:lnTo>
                    <a:lnTo>
                      <a:pt x="2" y="283"/>
                    </a:lnTo>
                    <a:lnTo>
                      <a:pt x="4" y="282"/>
                    </a:lnTo>
                    <a:lnTo>
                      <a:pt x="8" y="284"/>
                    </a:lnTo>
                    <a:lnTo>
                      <a:pt x="9" y="284"/>
                    </a:lnTo>
                    <a:lnTo>
                      <a:pt x="11" y="283"/>
                    </a:lnTo>
                    <a:lnTo>
                      <a:pt x="11" y="267"/>
                    </a:lnTo>
                    <a:lnTo>
                      <a:pt x="13" y="260"/>
                    </a:lnTo>
                    <a:lnTo>
                      <a:pt x="14" y="259"/>
                    </a:lnTo>
                    <a:lnTo>
                      <a:pt x="16" y="258"/>
                    </a:lnTo>
                    <a:lnTo>
                      <a:pt x="18" y="258"/>
                    </a:lnTo>
                    <a:lnTo>
                      <a:pt x="20" y="258"/>
                    </a:lnTo>
                    <a:lnTo>
                      <a:pt x="21" y="258"/>
                    </a:lnTo>
                    <a:lnTo>
                      <a:pt x="25" y="260"/>
                    </a:lnTo>
                    <a:lnTo>
                      <a:pt x="26" y="260"/>
                    </a:lnTo>
                    <a:lnTo>
                      <a:pt x="29" y="256"/>
                    </a:lnTo>
                    <a:lnTo>
                      <a:pt x="34" y="255"/>
                    </a:lnTo>
                    <a:lnTo>
                      <a:pt x="35" y="248"/>
                    </a:lnTo>
                    <a:lnTo>
                      <a:pt x="36" y="247"/>
                    </a:lnTo>
                    <a:lnTo>
                      <a:pt x="36" y="246"/>
                    </a:lnTo>
                    <a:lnTo>
                      <a:pt x="35" y="246"/>
                    </a:lnTo>
                    <a:lnTo>
                      <a:pt x="33" y="244"/>
                    </a:lnTo>
                    <a:lnTo>
                      <a:pt x="30" y="240"/>
                    </a:lnTo>
                    <a:lnTo>
                      <a:pt x="29" y="240"/>
                    </a:lnTo>
                    <a:lnTo>
                      <a:pt x="27" y="239"/>
                    </a:lnTo>
                    <a:lnTo>
                      <a:pt x="27" y="234"/>
                    </a:lnTo>
                    <a:lnTo>
                      <a:pt x="26" y="228"/>
                    </a:lnTo>
                    <a:lnTo>
                      <a:pt x="29" y="222"/>
                    </a:lnTo>
                    <a:lnTo>
                      <a:pt x="30" y="219"/>
                    </a:lnTo>
                    <a:lnTo>
                      <a:pt x="28" y="215"/>
                    </a:lnTo>
                    <a:lnTo>
                      <a:pt x="27" y="209"/>
                    </a:lnTo>
                    <a:lnTo>
                      <a:pt x="23" y="208"/>
                    </a:lnTo>
                    <a:lnTo>
                      <a:pt x="22" y="208"/>
                    </a:lnTo>
                    <a:lnTo>
                      <a:pt x="23" y="205"/>
                    </a:lnTo>
                    <a:lnTo>
                      <a:pt x="27" y="202"/>
                    </a:lnTo>
                    <a:lnTo>
                      <a:pt x="29" y="202"/>
                    </a:lnTo>
                    <a:lnTo>
                      <a:pt x="30" y="203"/>
                    </a:lnTo>
                    <a:lnTo>
                      <a:pt x="31" y="202"/>
                    </a:lnTo>
                    <a:lnTo>
                      <a:pt x="33" y="201"/>
                    </a:lnTo>
                    <a:lnTo>
                      <a:pt x="33" y="198"/>
                    </a:lnTo>
                    <a:lnTo>
                      <a:pt x="34" y="197"/>
                    </a:lnTo>
                    <a:lnTo>
                      <a:pt x="37" y="196"/>
                    </a:lnTo>
                    <a:lnTo>
                      <a:pt x="40" y="193"/>
                    </a:lnTo>
                    <a:lnTo>
                      <a:pt x="42" y="191"/>
                    </a:lnTo>
                    <a:lnTo>
                      <a:pt x="46" y="190"/>
                    </a:lnTo>
                    <a:lnTo>
                      <a:pt x="50" y="190"/>
                    </a:lnTo>
                    <a:lnTo>
                      <a:pt x="50" y="189"/>
                    </a:lnTo>
                    <a:lnTo>
                      <a:pt x="50" y="185"/>
                    </a:lnTo>
                    <a:lnTo>
                      <a:pt x="50" y="183"/>
                    </a:lnTo>
                    <a:lnTo>
                      <a:pt x="50" y="181"/>
                    </a:lnTo>
                    <a:lnTo>
                      <a:pt x="50" y="178"/>
                    </a:lnTo>
                    <a:lnTo>
                      <a:pt x="53" y="176"/>
                    </a:lnTo>
                    <a:lnTo>
                      <a:pt x="53" y="174"/>
                    </a:lnTo>
                    <a:lnTo>
                      <a:pt x="54" y="173"/>
                    </a:lnTo>
                    <a:lnTo>
                      <a:pt x="57" y="173"/>
                    </a:lnTo>
                    <a:lnTo>
                      <a:pt x="59" y="17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77" y="160"/>
                    </a:lnTo>
                    <a:lnTo>
                      <a:pt x="89" y="149"/>
                    </a:lnTo>
                    <a:lnTo>
                      <a:pt x="90" y="145"/>
                    </a:lnTo>
                    <a:lnTo>
                      <a:pt x="82" y="144"/>
                    </a:lnTo>
                    <a:lnTo>
                      <a:pt x="81" y="139"/>
                    </a:lnTo>
                    <a:lnTo>
                      <a:pt x="81" y="135"/>
                    </a:lnTo>
                    <a:lnTo>
                      <a:pt x="81" y="115"/>
                    </a:lnTo>
                    <a:lnTo>
                      <a:pt x="80" y="111"/>
                    </a:lnTo>
                    <a:lnTo>
                      <a:pt x="77" y="109"/>
                    </a:lnTo>
                    <a:lnTo>
                      <a:pt x="72" y="109"/>
                    </a:lnTo>
                    <a:lnTo>
                      <a:pt x="70" y="109"/>
                    </a:lnTo>
                    <a:lnTo>
                      <a:pt x="67" y="110"/>
                    </a:lnTo>
                    <a:lnTo>
                      <a:pt x="67" y="111"/>
                    </a:lnTo>
                    <a:lnTo>
                      <a:pt x="65" y="113"/>
                    </a:lnTo>
                    <a:lnTo>
                      <a:pt x="64" y="112"/>
                    </a:lnTo>
                    <a:lnTo>
                      <a:pt x="60" y="106"/>
                    </a:lnTo>
                    <a:lnTo>
                      <a:pt x="56" y="106"/>
                    </a:lnTo>
                    <a:lnTo>
                      <a:pt x="51" y="107"/>
                    </a:lnTo>
                    <a:lnTo>
                      <a:pt x="50" y="99"/>
                    </a:lnTo>
                    <a:lnTo>
                      <a:pt x="48" y="98"/>
                    </a:lnTo>
                    <a:lnTo>
                      <a:pt x="44" y="93"/>
                    </a:lnTo>
                    <a:lnTo>
                      <a:pt x="43" y="92"/>
                    </a:lnTo>
                    <a:lnTo>
                      <a:pt x="42" y="91"/>
                    </a:lnTo>
                    <a:lnTo>
                      <a:pt x="39" y="90"/>
                    </a:lnTo>
                    <a:lnTo>
                      <a:pt x="38" y="85"/>
                    </a:lnTo>
                    <a:lnTo>
                      <a:pt x="39" y="78"/>
                    </a:lnTo>
                    <a:lnTo>
                      <a:pt x="36" y="76"/>
                    </a:lnTo>
                    <a:lnTo>
                      <a:pt x="37" y="71"/>
                    </a:lnTo>
                    <a:lnTo>
                      <a:pt x="29" y="68"/>
                    </a:lnTo>
                    <a:lnTo>
                      <a:pt x="26" y="68"/>
                    </a:lnTo>
                    <a:lnTo>
                      <a:pt x="24" y="67"/>
                    </a:lnTo>
                    <a:lnTo>
                      <a:pt x="25" y="60"/>
                    </a:lnTo>
                    <a:lnTo>
                      <a:pt x="27" y="57"/>
                    </a:lnTo>
                    <a:lnTo>
                      <a:pt x="28" y="55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0" y="51"/>
                    </a:lnTo>
                    <a:lnTo>
                      <a:pt x="21" y="47"/>
                    </a:lnTo>
                    <a:lnTo>
                      <a:pt x="24" y="45"/>
                    </a:lnTo>
                    <a:lnTo>
                      <a:pt x="24" y="40"/>
                    </a:lnTo>
                    <a:lnTo>
                      <a:pt x="24" y="39"/>
                    </a:lnTo>
                    <a:lnTo>
                      <a:pt x="24" y="38"/>
                    </a:lnTo>
                    <a:lnTo>
                      <a:pt x="23" y="37"/>
                    </a:lnTo>
                    <a:lnTo>
                      <a:pt x="20" y="29"/>
                    </a:lnTo>
                    <a:lnTo>
                      <a:pt x="18" y="18"/>
                    </a:lnTo>
                    <a:lnTo>
                      <a:pt x="14" y="15"/>
                    </a:lnTo>
                    <a:lnTo>
                      <a:pt x="12" y="10"/>
                    </a:lnTo>
                    <a:lnTo>
                      <a:pt x="19" y="0"/>
                    </a:lnTo>
                    <a:lnTo>
                      <a:pt x="20" y="2"/>
                    </a:lnTo>
                    <a:lnTo>
                      <a:pt x="27" y="6"/>
                    </a:lnTo>
                    <a:lnTo>
                      <a:pt x="33" y="15"/>
                    </a:lnTo>
                    <a:lnTo>
                      <a:pt x="36" y="30"/>
                    </a:lnTo>
                    <a:lnTo>
                      <a:pt x="38" y="48"/>
                    </a:lnTo>
                    <a:lnTo>
                      <a:pt x="46" y="58"/>
                    </a:lnTo>
                    <a:lnTo>
                      <a:pt x="51" y="75"/>
                    </a:lnTo>
                    <a:lnTo>
                      <a:pt x="60" y="87"/>
                    </a:lnTo>
                    <a:lnTo>
                      <a:pt x="73" y="91"/>
                    </a:lnTo>
                    <a:lnTo>
                      <a:pt x="73" y="93"/>
                    </a:lnTo>
                    <a:lnTo>
                      <a:pt x="77" y="96"/>
                    </a:lnTo>
                    <a:lnTo>
                      <a:pt x="82" y="96"/>
                    </a:lnTo>
                    <a:lnTo>
                      <a:pt x="96" y="104"/>
                    </a:lnTo>
                    <a:lnTo>
                      <a:pt x="98" y="104"/>
                    </a:lnTo>
                    <a:lnTo>
                      <a:pt x="100" y="108"/>
                    </a:lnTo>
                    <a:lnTo>
                      <a:pt x="120" y="108"/>
                    </a:lnTo>
                    <a:lnTo>
                      <a:pt x="133" y="112"/>
                    </a:lnTo>
                    <a:lnTo>
                      <a:pt x="139" y="119"/>
                    </a:lnTo>
                    <a:lnTo>
                      <a:pt x="147" y="121"/>
                    </a:lnTo>
                    <a:lnTo>
                      <a:pt x="158" y="112"/>
                    </a:lnTo>
                    <a:close/>
                  </a:path>
                </a:pathLst>
              </a:custGeom>
              <a:solidFill>
                <a:srgbClr val="8DA9DB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grpSp>
            <p:nvGrpSpPr>
              <p:cNvPr id="175" name="Google Shape;175;p3"/>
              <p:cNvGrpSpPr/>
              <p:nvPr/>
            </p:nvGrpSpPr>
            <p:grpSpPr>
              <a:xfrm>
                <a:off x="6804688" y="4490584"/>
                <a:ext cx="313324" cy="562285"/>
                <a:chOff x="3071829" y="2584454"/>
                <a:chExt cx="116" cy="188"/>
              </a:xfrm>
            </p:grpSpPr>
            <p:sp>
              <p:nvSpPr>
                <p:cNvPr id="176" name="Google Shape;176;p3"/>
                <p:cNvSpPr/>
                <p:nvPr/>
              </p:nvSpPr>
              <p:spPr>
                <a:xfrm>
                  <a:off x="3071829" y="2584454"/>
                  <a:ext cx="116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" h="186" extrusionOk="0">
                      <a:moveTo>
                        <a:pt x="0" y="157"/>
                      </a:moveTo>
                      <a:lnTo>
                        <a:pt x="1" y="156"/>
                      </a:lnTo>
                      <a:lnTo>
                        <a:pt x="1" y="155"/>
                      </a:lnTo>
                      <a:lnTo>
                        <a:pt x="4" y="153"/>
                      </a:lnTo>
                      <a:lnTo>
                        <a:pt x="5" y="154"/>
                      </a:lnTo>
                      <a:lnTo>
                        <a:pt x="6" y="153"/>
                      </a:lnTo>
                      <a:lnTo>
                        <a:pt x="7" y="153"/>
                      </a:lnTo>
                      <a:lnTo>
                        <a:pt x="7" y="150"/>
                      </a:lnTo>
                      <a:lnTo>
                        <a:pt x="10" y="150"/>
                      </a:lnTo>
                      <a:lnTo>
                        <a:pt x="12" y="148"/>
                      </a:lnTo>
                      <a:lnTo>
                        <a:pt x="13" y="146"/>
                      </a:lnTo>
                      <a:lnTo>
                        <a:pt x="14" y="147"/>
                      </a:lnTo>
                      <a:lnTo>
                        <a:pt x="16" y="148"/>
                      </a:lnTo>
                      <a:lnTo>
                        <a:pt x="17" y="150"/>
                      </a:lnTo>
                      <a:lnTo>
                        <a:pt x="18" y="151"/>
                      </a:lnTo>
                      <a:lnTo>
                        <a:pt x="20" y="150"/>
                      </a:lnTo>
                      <a:lnTo>
                        <a:pt x="20" y="145"/>
                      </a:lnTo>
                      <a:lnTo>
                        <a:pt x="20" y="144"/>
                      </a:lnTo>
                      <a:lnTo>
                        <a:pt x="20" y="142"/>
                      </a:lnTo>
                      <a:lnTo>
                        <a:pt x="20" y="140"/>
                      </a:lnTo>
                      <a:lnTo>
                        <a:pt x="20" y="139"/>
                      </a:lnTo>
                      <a:lnTo>
                        <a:pt x="20" y="138"/>
                      </a:lnTo>
                      <a:lnTo>
                        <a:pt x="21" y="139"/>
                      </a:lnTo>
                      <a:lnTo>
                        <a:pt x="22" y="139"/>
                      </a:lnTo>
                      <a:lnTo>
                        <a:pt x="23" y="139"/>
                      </a:lnTo>
                      <a:lnTo>
                        <a:pt x="24" y="137"/>
                      </a:lnTo>
                      <a:lnTo>
                        <a:pt x="24" y="136"/>
                      </a:lnTo>
                      <a:lnTo>
                        <a:pt x="23" y="136"/>
                      </a:lnTo>
                      <a:lnTo>
                        <a:pt x="22" y="134"/>
                      </a:lnTo>
                      <a:lnTo>
                        <a:pt x="21" y="133"/>
                      </a:lnTo>
                      <a:lnTo>
                        <a:pt x="20" y="132"/>
                      </a:lnTo>
                      <a:lnTo>
                        <a:pt x="20" y="130"/>
                      </a:lnTo>
                      <a:lnTo>
                        <a:pt x="23" y="127"/>
                      </a:lnTo>
                      <a:lnTo>
                        <a:pt x="23" y="126"/>
                      </a:lnTo>
                      <a:lnTo>
                        <a:pt x="22" y="125"/>
                      </a:lnTo>
                      <a:lnTo>
                        <a:pt x="24" y="124"/>
                      </a:lnTo>
                      <a:lnTo>
                        <a:pt x="24" y="123"/>
                      </a:lnTo>
                      <a:lnTo>
                        <a:pt x="24" y="121"/>
                      </a:lnTo>
                      <a:lnTo>
                        <a:pt x="24" y="117"/>
                      </a:lnTo>
                      <a:lnTo>
                        <a:pt x="24" y="115"/>
                      </a:lnTo>
                      <a:lnTo>
                        <a:pt x="25" y="111"/>
                      </a:lnTo>
                      <a:lnTo>
                        <a:pt x="24" y="106"/>
                      </a:lnTo>
                      <a:lnTo>
                        <a:pt x="25" y="104"/>
                      </a:lnTo>
                      <a:lnTo>
                        <a:pt x="25" y="103"/>
                      </a:lnTo>
                      <a:lnTo>
                        <a:pt x="26" y="99"/>
                      </a:lnTo>
                      <a:lnTo>
                        <a:pt x="25" y="96"/>
                      </a:lnTo>
                      <a:lnTo>
                        <a:pt x="26" y="94"/>
                      </a:lnTo>
                      <a:lnTo>
                        <a:pt x="25" y="90"/>
                      </a:lnTo>
                      <a:lnTo>
                        <a:pt x="25" y="85"/>
                      </a:lnTo>
                      <a:lnTo>
                        <a:pt x="29" y="86"/>
                      </a:lnTo>
                      <a:lnTo>
                        <a:pt x="32" y="85"/>
                      </a:lnTo>
                      <a:lnTo>
                        <a:pt x="33" y="85"/>
                      </a:lnTo>
                      <a:lnTo>
                        <a:pt x="33" y="86"/>
                      </a:lnTo>
                      <a:lnTo>
                        <a:pt x="34" y="88"/>
                      </a:lnTo>
                      <a:lnTo>
                        <a:pt x="35" y="88"/>
                      </a:lnTo>
                      <a:lnTo>
                        <a:pt x="36" y="92"/>
                      </a:lnTo>
                      <a:lnTo>
                        <a:pt x="37" y="94"/>
                      </a:lnTo>
                      <a:lnTo>
                        <a:pt x="38" y="95"/>
                      </a:lnTo>
                      <a:lnTo>
                        <a:pt x="39" y="96"/>
                      </a:lnTo>
                      <a:lnTo>
                        <a:pt x="39" y="98"/>
                      </a:lnTo>
                      <a:lnTo>
                        <a:pt x="42" y="101"/>
                      </a:lnTo>
                      <a:lnTo>
                        <a:pt x="42" y="102"/>
                      </a:lnTo>
                      <a:lnTo>
                        <a:pt x="46" y="104"/>
                      </a:lnTo>
                      <a:lnTo>
                        <a:pt x="47" y="105"/>
                      </a:lnTo>
                      <a:lnTo>
                        <a:pt x="48" y="105"/>
                      </a:lnTo>
                      <a:lnTo>
                        <a:pt x="48" y="107"/>
                      </a:lnTo>
                      <a:lnTo>
                        <a:pt x="51" y="107"/>
                      </a:lnTo>
                      <a:lnTo>
                        <a:pt x="54" y="104"/>
                      </a:lnTo>
                      <a:lnTo>
                        <a:pt x="55" y="103"/>
                      </a:lnTo>
                      <a:lnTo>
                        <a:pt x="55" y="102"/>
                      </a:lnTo>
                      <a:lnTo>
                        <a:pt x="58" y="101"/>
                      </a:lnTo>
                      <a:lnTo>
                        <a:pt x="59" y="101"/>
                      </a:lnTo>
                      <a:lnTo>
                        <a:pt x="59" y="102"/>
                      </a:lnTo>
                      <a:lnTo>
                        <a:pt x="61" y="103"/>
                      </a:lnTo>
                      <a:lnTo>
                        <a:pt x="61" y="105"/>
                      </a:lnTo>
                      <a:lnTo>
                        <a:pt x="63" y="104"/>
                      </a:lnTo>
                      <a:lnTo>
                        <a:pt x="64" y="101"/>
                      </a:lnTo>
                      <a:lnTo>
                        <a:pt x="66" y="101"/>
                      </a:lnTo>
                      <a:lnTo>
                        <a:pt x="66" y="100"/>
                      </a:lnTo>
                      <a:lnTo>
                        <a:pt x="66" y="98"/>
                      </a:lnTo>
                      <a:lnTo>
                        <a:pt x="67" y="98"/>
                      </a:lnTo>
                      <a:lnTo>
                        <a:pt x="69" y="97"/>
                      </a:lnTo>
                      <a:lnTo>
                        <a:pt x="71" y="98"/>
                      </a:lnTo>
                      <a:lnTo>
                        <a:pt x="72" y="98"/>
                      </a:lnTo>
                      <a:lnTo>
                        <a:pt x="74" y="99"/>
                      </a:lnTo>
                      <a:lnTo>
                        <a:pt x="75" y="98"/>
                      </a:lnTo>
                      <a:lnTo>
                        <a:pt x="76" y="95"/>
                      </a:lnTo>
                      <a:lnTo>
                        <a:pt x="76" y="93"/>
                      </a:lnTo>
                      <a:lnTo>
                        <a:pt x="74" y="92"/>
                      </a:lnTo>
                      <a:lnTo>
                        <a:pt x="73" y="93"/>
                      </a:lnTo>
                      <a:lnTo>
                        <a:pt x="72" y="92"/>
                      </a:lnTo>
                      <a:lnTo>
                        <a:pt x="72" y="90"/>
                      </a:lnTo>
                      <a:lnTo>
                        <a:pt x="71" y="87"/>
                      </a:lnTo>
                      <a:lnTo>
                        <a:pt x="70" y="87"/>
                      </a:lnTo>
                      <a:lnTo>
                        <a:pt x="69" y="86"/>
                      </a:lnTo>
                      <a:lnTo>
                        <a:pt x="67" y="87"/>
                      </a:lnTo>
                      <a:lnTo>
                        <a:pt x="65" y="87"/>
                      </a:lnTo>
                      <a:lnTo>
                        <a:pt x="64" y="87"/>
                      </a:lnTo>
                      <a:lnTo>
                        <a:pt x="65" y="85"/>
                      </a:lnTo>
                      <a:lnTo>
                        <a:pt x="64" y="84"/>
                      </a:lnTo>
                      <a:lnTo>
                        <a:pt x="65" y="81"/>
                      </a:lnTo>
                      <a:lnTo>
                        <a:pt x="64" y="80"/>
                      </a:lnTo>
                      <a:lnTo>
                        <a:pt x="62" y="80"/>
                      </a:lnTo>
                      <a:lnTo>
                        <a:pt x="61" y="79"/>
                      </a:lnTo>
                      <a:lnTo>
                        <a:pt x="60" y="77"/>
                      </a:lnTo>
                      <a:lnTo>
                        <a:pt x="58" y="77"/>
                      </a:lnTo>
                      <a:lnTo>
                        <a:pt x="58" y="76"/>
                      </a:lnTo>
                      <a:lnTo>
                        <a:pt x="56" y="75"/>
                      </a:lnTo>
                      <a:lnTo>
                        <a:pt x="55" y="75"/>
                      </a:lnTo>
                      <a:lnTo>
                        <a:pt x="54" y="75"/>
                      </a:lnTo>
                      <a:lnTo>
                        <a:pt x="53" y="74"/>
                      </a:lnTo>
                      <a:lnTo>
                        <a:pt x="52" y="74"/>
                      </a:lnTo>
                      <a:lnTo>
                        <a:pt x="50" y="74"/>
                      </a:lnTo>
                      <a:lnTo>
                        <a:pt x="49" y="73"/>
                      </a:lnTo>
                      <a:lnTo>
                        <a:pt x="50" y="70"/>
                      </a:lnTo>
                      <a:lnTo>
                        <a:pt x="49" y="66"/>
                      </a:lnTo>
                      <a:lnTo>
                        <a:pt x="49" y="64"/>
                      </a:lnTo>
                      <a:lnTo>
                        <a:pt x="50" y="59"/>
                      </a:lnTo>
                      <a:lnTo>
                        <a:pt x="53" y="55"/>
                      </a:lnTo>
                      <a:lnTo>
                        <a:pt x="54" y="52"/>
                      </a:lnTo>
                      <a:lnTo>
                        <a:pt x="54" y="49"/>
                      </a:lnTo>
                      <a:lnTo>
                        <a:pt x="55" y="48"/>
                      </a:lnTo>
                      <a:lnTo>
                        <a:pt x="55" y="47"/>
                      </a:lnTo>
                      <a:lnTo>
                        <a:pt x="56" y="45"/>
                      </a:lnTo>
                      <a:lnTo>
                        <a:pt x="56" y="41"/>
                      </a:lnTo>
                      <a:lnTo>
                        <a:pt x="52" y="38"/>
                      </a:lnTo>
                      <a:lnTo>
                        <a:pt x="52" y="37"/>
                      </a:lnTo>
                      <a:lnTo>
                        <a:pt x="49" y="35"/>
                      </a:lnTo>
                      <a:lnTo>
                        <a:pt x="49" y="34"/>
                      </a:lnTo>
                      <a:lnTo>
                        <a:pt x="50" y="32"/>
                      </a:lnTo>
                      <a:lnTo>
                        <a:pt x="52" y="32"/>
                      </a:lnTo>
                      <a:lnTo>
                        <a:pt x="53" y="33"/>
                      </a:lnTo>
                      <a:lnTo>
                        <a:pt x="55" y="33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58" y="28"/>
                      </a:lnTo>
                      <a:lnTo>
                        <a:pt x="60" y="26"/>
                      </a:lnTo>
                      <a:lnTo>
                        <a:pt x="65" y="22"/>
                      </a:lnTo>
                      <a:lnTo>
                        <a:pt x="67" y="20"/>
                      </a:lnTo>
                      <a:lnTo>
                        <a:pt x="66" y="16"/>
                      </a:lnTo>
                      <a:lnTo>
                        <a:pt x="68" y="14"/>
                      </a:lnTo>
                      <a:lnTo>
                        <a:pt x="69" y="10"/>
                      </a:lnTo>
                      <a:lnTo>
                        <a:pt x="68" y="8"/>
                      </a:lnTo>
                      <a:lnTo>
                        <a:pt x="67" y="6"/>
                      </a:lnTo>
                      <a:lnTo>
                        <a:pt x="68" y="6"/>
                      </a:lnTo>
                      <a:lnTo>
                        <a:pt x="72" y="5"/>
                      </a:lnTo>
                      <a:lnTo>
                        <a:pt x="73" y="4"/>
                      </a:lnTo>
                      <a:lnTo>
                        <a:pt x="72" y="1"/>
                      </a:lnTo>
                      <a:lnTo>
                        <a:pt x="73" y="1"/>
                      </a:lnTo>
                      <a:lnTo>
                        <a:pt x="74" y="1"/>
                      </a:lnTo>
                      <a:lnTo>
                        <a:pt x="77" y="1"/>
                      </a:lnTo>
                      <a:lnTo>
                        <a:pt x="78" y="0"/>
                      </a:lnTo>
                      <a:lnTo>
                        <a:pt x="79" y="0"/>
                      </a:lnTo>
                      <a:lnTo>
                        <a:pt x="81" y="4"/>
                      </a:lnTo>
                      <a:lnTo>
                        <a:pt x="79" y="10"/>
                      </a:lnTo>
                      <a:lnTo>
                        <a:pt x="80" y="12"/>
                      </a:lnTo>
                      <a:lnTo>
                        <a:pt x="81" y="13"/>
                      </a:lnTo>
                      <a:lnTo>
                        <a:pt x="82" y="15"/>
                      </a:lnTo>
                      <a:lnTo>
                        <a:pt x="84" y="15"/>
                      </a:lnTo>
                      <a:lnTo>
                        <a:pt x="85" y="15"/>
                      </a:lnTo>
                      <a:lnTo>
                        <a:pt x="86" y="17"/>
                      </a:lnTo>
                      <a:lnTo>
                        <a:pt x="89" y="19"/>
                      </a:lnTo>
                      <a:lnTo>
                        <a:pt x="89" y="22"/>
                      </a:lnTo>
                      <a:lnTo>
                        <a:pt x="88" y="24"/>
                      </a:lnTo>
                      <a:lnTo>
                        <a:pt x="85" y="25"/>
                      </a:lnTo>
                      <a:lnTo>
                        <a:pt x="83" y="27"/>
                      </a:lnTo>
                      <a:lnTo>
                        <a:pt x="82" y="26"/>
                      </a:lnTo>
                      <a:lnTo>
                        <a:pt x="82" y="25"/>
                      </a:lnTo>
                      <a:lnTo>
                        <a:pt x="81" y="25"/>
                      </a:lnTo>
                      <a:lnTo>
                        <a:pt x="80" y="25"/>
                      </a:lnTo>
                      <a:lnTo>
                        <a:pt x="78" y="27"/>
                      </a:lnTo>
                      <a:lnTo>
                        <a:pt x="77" y="43"/>
                      </a:lnTo>
                      <a:lnTo>
                        <a:pt x="79" y="45"/>
                      </a:lnTo>
                      <a:lnTo>
                        <a:pt x="80" y="46"/>
                      </a:lnTo>
                      <a:lnTo>
                        <a:pt x="81" y="47"/>
                      </a:lnTo>
                      <a:lnTo>
                        <a:pt x="83" y="46"/>
                      </a:lnTo>
                      <a:lnTo>
                        <a:pt x="83" y="48"/>
                      </a:lnTo>
                      <a:lnTo>
                        <a:pt x="84" y="51"/>
                      </a:lnTo>
                      <a:lnTo>
                        <a:pt x="85" y="51"/>
                      </a:lnTo>
                      <a:lnTo>
                        <a:pt x="86" y="51"/>
                      </a:lnTo>
                      <a:lnTo>
                        <a:pt x="87" y="50"/>
                      </a:lnTo>
                      <a:lnTo>
                        <a:pt x="89" y="48"/>
                      </a:lnTo>
                      <a:lnTo>
                        <a:pt x="90" y="47"/>
                      </a:lnTo>
                      <a:lnTo>
                        <a:pt x="91" y="45"/>
                      </a:lnTo>
                      <a:lnTo>
                        <a:pt x="92" y="43"/>
                      </a:lnTo>
                      <a:lnTo>
                        <a:pt x="94" y="42"/>
                      </a:lnTo>
                      <a:lnTo>
                        <a:pt x="94" y="43"/>
                      </a:lnTo>
                      <a:lnTo>
                        <a:pt x="95" y="42"/>
                      </a:lnTo>
                      <a:lnTo>
                        <a:pt x="96" y="42"/>
                      </a:lnTo>
                      <a:lnTo>
                        <a:pt x="97" y="43"/>
                      </a:lnTo>
                      <a:lnTo>
                        <a:pt x="98" y="45"/>
                      </a:lnTo>
                      <a:lnTo>
                        <a:pt x="99" y="46"/>
                      </a:lnTo>
                      <a:lnTo>
                        <a:pt x="106" y="50"/>
                      </a:lnTo>
                      <a:lnTo>
                        <a:pt x="107" y="50"/>
                      </a:lnTo>
                      <a:lnTo>
                        <a:pt x="108" y="50"/>
                      </a:lnTo>
                      <a:lnTo>
                        <a:pt x="108" y="53"/>
                      </a:lnTo>
                      <a:lnTo>
                        <a:pt x="107" y="53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8"/>
                      </a:lnTo>
                      <a:lnTo>
                        <a:pt x="102" y="59"/>
                      </a:lnTo>
                      <a:lnTo>
                        <a:pt x="101" y="59"/>
                      </a:lnTo>
                      <a:lnTo>
                        <a:pt x="100" y="61"/>
                      </a:lnTo>
                      <a:lnTo>
                        <a:pt x="100" y="62"/>
                      </a:lnTo>
                      <a:lnTo>
                        <a:pt x="98" y="67"/>
                      </a:lnTo>
                      <a:lnTo>
                        <a:pt x="97" y="72"/>
                      </a:lnTo>
                      <a:lnTo>
                        <a:pt x="96" y="74"/>
                      </a:lnTo>
                      <a:lnTo>
                        <a:pt x="94" y="79"/>
                      </a:lnTo>
                      <a:lnTo>
                        <a:pt x="94" y="81"/>
                      </a:lnTo>
                      <a:lnTo>
                        <a:pt x="93" y="81"/>
                      </a:lnTo>
                      <a:lnTo>
                        <a:pt x="92" y="82"/>
                      </a:lnTo>
                      <a:lnTo>
                        <a:pt x="91" y="84"/>
                      </a:lnTo>
                      <a:lnTo>
                        <a:pt x="91" y="85"/>
                      </a:lnTo>
                      <a:lnTo>
                        <a:pt x="91" y="86"/>
                      </a:lnTo>
                      <a:lnTo>
                        <a:pt x="92" y="87"/>
                      </a:lnTo>
                      <a:lnTo>
                        <a:pt x="93" y="89"/>
                      </a:lnTo>
                      <a:lnTo>
                        <a:pt x="93" y="90"/>
                      </a:lnTo>
                      <a:lnTo>
                        <a:pt x="92" y="92"/>
                      </a:lnTo>
                      <a:lnTo>
                        <a:pt x="92" y="93"/>
                      </a:lnTo>
                      <a:lnTo>
                        <a:pt x="92" y="94"/>
                      </a:lnTo>
                      <a:lnTo>
                        <a:pt x="93" y="95"/>
                      </a:lnTo>
                      <a:lnTo>
                        <a:pt x="95" y="96"/>
                      </a:lnTo>
                      <a:lnTo>
                        <a:pt x="96" y="96"/>
                      </a:lnTo>
                      <a:lnTo>
                        <a:pt x="97" y="97"/>
                      </a:lnTo>
                      <a:lnTo>
                        <a:pt x="98" y="98"/>
                      </a:lnTo>
                      <a:lnTo>
                        <a:pt x="100" y="99"/>
                      </a:lnTo>
                      <a:lnTo>
                        <a:pt x="101" y="99"/>
                      </a:lnTo>
                      <a:lnTo>
                        <a:pt x="103" y="101"/>
                      </a:lnTo>
                      <a:lnTo>
                        <a:pt x="106" y="101"/>
                      </a:lnTo>
                      <a:lnTo>
                        <a:pt x="108" y="101"/>
                      </a:lnTo>
                      <a:lnTo>
                        <a:pt x="110" y="102"/>
                      </a:lnTo>
                      <a:lnTo>
                        <a:pt x="110" y="103"/>
                      </a:lnTo>
                      <a:lnTo>
                        <a:pt x="111" y="103"/>
                      </a:lnTo>
                      <a:lnTo>
                        <a:pt x="110" y="105"/>
                      </a:lnTo>
                      <a:lnTo>
                        <a:pt x="109" y="107"/>
                      </a:lnTo>
                      <a:lnTo>
                        <a:pt x="107" y="109"/>
                      </a:lnTo>
                      <a:lnTo>
                        <a:pt x="102" y="110"/>
                      </a:lnTo>
                      <a:lnTo>
                        <a:pt x="101" y="109"/>
                      </a:lnTo>
                      <a:lnTo>
                        <a:pt x="100" y="110"/>
                      </a:lnTo>
                      <a:lnTo>
                        <a:pt x="97" y="110"/>
                      </a:lnTo>
                      <a:lnTo>
                        <a:pt x="96" y="110"/>
                      </a:lnTo>
                      <a:lnTo>
                        <a:pt x="96" y="112"/>
                      </a:lnTo>
                      <a:lnTo>
                        <a:pt x="95" y="124"/>
                      </a:lnTo>
                      <a:lnTo>
                        <a:pt x="94" y="126"/>
                      </a:lnTo>
                      <a:lnTo>
                        <a:pt x="93" y="126"/>
                      </a:lnTo>
                      <a:lnTo>
                        <a:pt x="92" y="127"/>
                      </a:lnTo>
                      <a:lnTo>
                        <a:pt x="90" y="130"/>
                      </a:lnTo>
                      <a:lnTo>
                        <a:pt x="89" y="131"/>
                      </a:lnTo>
                      <a:lnTo>
                        <a:pt x="89" y="132"/>
                      </a:lnTo>
                      <a:lnTo>
                        <a:pt x="89" y="137"/>
                      </a:lnTo>
                      <a:lnTo>
                        <a:pt x="90" y="139"/>
                      </a:lnTo>
                      <a:lnTo>
                        <a:pt x="91" y="139"/>
                      </a:lnTo>
                      <a:lnTo>
                        <a:pt x="94" y="140"/>
                      </a:lnTo>
                      <a:lnTo>
                        <a:pt x="96" y="140"/>
                      </a:lnTo>
                      <a:lnTo>
                        <a:pt x="98" y="141"/>
                      </a:lnTo>
                      <a:lnTo>
                        <a:pt x="100" y="143"/>
                      </a:lnTo>
                      <a:lnTo>
                        <a:pt x="100" y="144"/>
                      </a:lnTo>
                      <a:lnTo>
                        <a:pt x="99" y="146"/>
                      </a:lnTo>
                      <a:lnTo>
                        <a:pt x="99" y="148"/>
                      </a:lnTo>
                      <a:lnTo>
                        <a:pt x="100" y="149"/>
                      </a:lnTo>
                      <a:lnTo>
                        <a:pt x="101" y="154"/>
                      </a:lnTo>
                      <a:lnTo>
                        <a:pt x="104" y="154"/>
                      </a:lnTo>
                      <a:lnTo>
                        <a:pt x="105" y="153"/>
                      </a:lnTo>
                      <a:lnTo>
                        <a:pt x="106" y="152"/>
                      </a:lnTo>
                      <a:lnTo>
                        <a:pt x="107" y="153"/>
                      </a:lnTo>
                      <a:lnTo>
                        <a:pt x="108" y="153"/>
                      </a:lnTo>
                      <a:lnTo>
                        <a:pt x="110" y="152"/>
                      </a:lnTo>
                      <a:lnTo>
                        <a:pt x="112" y="150"/>
                      </a:lnTo>
                      <a:lnTo>
                        <a:pt x="114" y="150"/>
                      </a:lnTo>
                      <a:lnTo>
                        <a:pt x="115" y="152"/>
                      </a:lnTo>
                      <a:lnTo>
                        <a:pt x="116" y="155"/>
                      </a:lnTo>
                      <a:lnTo>
                        <a:pt x="117" y="156"/>
                      </a:lnTo>
                      <a:lnTo>
                        <a:pt x="118" y="157"/>
                      </a:lnTo>
                      <a:lnTo>
                        <a:pt x="116" y="162"/>
                      </a:lnTo>
                      <a:lnTo>
                        <a:pt x="115" y="162"/>
                      </a:lnTo>
                      <a:lnTo>
                        <a:pt x="114" y="164"/>
                      </a:lnTo>
                      <a:lnTo>
                        <a:pt x="113" y="164"/>
                      </a:lnTo>
                      <a:lnTo>
                        <a:pt x="112" y="164"/>
                      </a:lnTo>
                      <a:lnTo>
                        <a:pt x="109" y="165"/>
                      </a:lnTo>
                      <a:lnTo>
                        <a:pt x="107" y="166"/>
                      </a:lnTo>
                      <a:lnTo>
                        <a:pt x="104" y="168"/>
                      </a:lnTo>
                      <a:lnTo>
                        <a:pt x="103" y="170"/>
                      </a:lnTo>
                      <a:lnTo>
                        <a:pt x="102" y="170"/>
                      </a:lnTo>
                      <a:lnTo>
                        <a:pt x="100" y="169"/>
                      </a:lnTo>
                      <a:lnTo>
                        <a:pt x="98" y="168"/>
                      </a:lnTo>
                      <a:lnTo>
                        <a:pt x="97" y="167"/>
                      </a:lnTo>
                      <a:lnTo>
                        <a:pt x="95" y="168"/>
                      </a:lnTo>
                      <a:lnTo>
                        <a:pt x="94" y="168"/>
                      </a:lnTo>
                      <a:lnTo>
                        <a:pt x="92" y="169"/>
                      </a:lnTo>
                      <a:lnTo>
                        <a:pt x="90" y="170"/>
                      </a:lnTo>
                      <a:lnTo>
                        <a:pt x="88" y="170"/>
                      </a:lnTo>
                      <a:lnTo>
                        <a:pt x="86" y="172"/>
                      </a:lnTo>
                      <a:lnTo>
                        <a:pt x="85" y="172"/>
                      </a:lnTo>
                      <a:lnTo>
                        <a:pt x="83" y="174"/>
                      </a:lnTo>
                      <a:lnTo>
                        <a:pt x="82" y="176"/>
                      </a:lnTo>
                      <a:lnTo>
                        <a:pt x="82" y="177"/>
                      </a:lnTo>
                      <a:lnTo>
                        <a:pt x="81" y="180"/>
                      </a:lnTo>
                      <a:lnTo>
                        <a:pt x="80" y="181"/>
                      </a:lnTo>
                      <a:lnTo>
                        <a:pt x="80" y="178"/>
                      </a:lnTo>
                      <a:lnTo>
                        <a:pt x="81" y="178"/>
                      </a:lnTo>
                      <a:lnTo>
                        <a:pt x="79" y="175"/>
                      </a:lnTo>
                      <a:lnTo>
                        <a:pt x="79" y="176"/>
                      </a:lnTo>
                      <a:lnTo>
                        <a:pt x="79" y="178"/>
                      </a:lnTo>
                      <a:lnTo>
                        <a:pt x="78" y="178"/>
                      </a:lnTo>
                      <a:lnTo>
                        <a:pt x="77" y="177"/>
                      </a:lnTo>
                      <a:lnTo>
                        <a:pt x="75" y="171"/>
                      </a:lnTo>
                      <a:lnTo>
                        <a:pt x="72" y="167"/>
                      </a:lnTo>
                      <a:lnTo>
                        <a:pt x="72" y="161"/>
                      </a:lnTo>
                      <a:lnTo>
                        <a:pt x="72" y="160"/>
                      </a:lnTo>
                      <a:lnTo>
                        <a:pt x="71" y="159"/>
                      </a:lnTo>
                      <a:lnTo>
                        <a:pt x="67" y="160"/>
                      </a:lnTo>
                      <a:lnTo>
                        <a:pt x="66" y="160"/>
                      </a:lnTo>
                      <a:lnTo>
                        <a:pt x="64" y="162"/>
                      </a:lnTo>
                      <a:lnTo>
                        <a:pt x="62" y="163"/>
                      </a:lnTo>
                      <a:lnTo>
                        <a:pt x="59" y="171"/>
                      </a:lnTo>
                      <a:lnTo>
                        <a:pt x="60" y="172"/>
                      </a:lnTo>
                      <a:lnTo>
                        <a:pt x="61" y="176"/>
                      </a:lnTo>
                      <a:lnTo>
                        <a:pt x="62" y="176"/>
                      </a:lnTo>
                      <a:lnTo>
                        <a:pt x="63" y="178"/>
                      </a:lnTo>
                      <a:lnTo>
                        <a:pt x="63" y="179"/>
                      </a:lnTo>
                      <a:lnTo>
                        <a:pt x="63" y="180"/>
                      </a:lnTo>
                      <a:lnTo>
                        <a:pt x="60" y="182"/>
                      </a:lnTo>
                      <a:lnTo>
                        <a:pt x="58" y="183"/>
                      </a:lnTo>
                      <a:lnTo>
                        <a:pt x="57" y="183"/>
                      </a:lnTo>
                      <a:lnTo>
                        <a:pt x="56" y="181"/>
                      </a:lnTo>
                      <a:lnTo>
                        <a:pt x="55" y="180"/>
                      </a:lnTo>
                      <a:lnTo>
                        <a:pt x="52" y="180"/>
                      </a:lnTo>
                      <a:lnTo>
                        <a:pt x="49" y="180"/>
                      </a:lnTo>
                      <a:lnTo>
                        <a:pt x="48" y="178"/>
                      </a:lnTo>
                      <a:lnTo>
                        <a:pt x="46" y="178"/>
                      </a:lnTo>
                      <a:lnTo>
                        <a:pt x="44" y="178"/>
                      </a:lnTo>
                      <a:lnTo>
                        <a:pt x="42" y="178"/>
                      </a:lnTo>
                      <a:lnTo>
                        <a:pt x="42" y="177"/>
                      </a:lnTo>
                      <a:lnTo>
                        <a:pt x="40" y="180"/>
                      </a:lnTo>
                      <a:lnTo>
                        <a:pt x="39" y="185"/>
                      </a:lnTo>
                      <a:lnTo>
                        <a:pt x="39" y="186"/>
                      </a:lnTo>
                      <a:lnTo>
                        <a:pt x="38" y="184"/>
                      </a:lnTo>
                      <a:lnTo>
                        <a:pt x="37" y="183"/>
                      </a:lnTo>
                      <a:lnTo>
                        <a:pt x="37" y="182"/>
                      </a:lnTo>
                      <a:lnTo>
                        <a:pt x="36" y="181"/>
                      </a:lnTo>
                      <a:lnTo>
                        <a:pt x="35" y="183"/>
                      </a:lnTo>
                      <a:lnTo>
                        <a:pt x="34" y="184"/>
                      </a:lnTo>
                      <a:lnTo>
                        <a:pt x="33" y="183"/>
                      </a:lnTo>
                      <a:lnTo>
                        <a:pt x="32" y="183"/>
                      </a:lnTo>
                      <a:lnTo>
                        <a:pt x="31" y="183"/>
                      </a:lnTo>
                      <a:lnTo>
                        <a:pt x="30" y="183"/>
                      </a:lnTo>
                      <a:lnTo>
                        <a:pt x="27" y="179"/>
                      </a:lnTo>
                      <a:lnTo>
                        <a:pt x="26" y="178"/>
                      </a:lnTo>
                      <a:lnTo>
                        <a:pt x="22" y="178"/>
                      </a:lnTo>
                      <a:lnTo>
                        <a:pt x="20" y="178"/>
                      </a:lnTo>
                      <a:lnTo>
                        <a:pt x="19" y="177"/>
                      </a:lnTo>
                      <a:lnTo>
                        <a:pt x="15" y="173"/>
                      </a:lnTo>
                      <a:lnTo>
                        <a:pt x="14" y="171"/>
                      </a:lnTo>
                      <a:lnTo>
                        <a:pt x="14" y="170"/>
                      </a:lnTo>
                      <a:lnTo>
                        <a:pt x="12" y="169"/>
                      </a:lnTo>
                      <a:lnTo>
                        <a:pt x="9" y="168"/>
                      </a:lnTo>
                      <a:lnTo>
                        <a:pt x="8" y="167"/>
                      </a:lnTo>
                      <a:lnTo>
                        <a:pt x="7" y="164"/>
                      </a:lnTo>
                      <a:lnTo>
                        <a:pt x="7" y="163"/>
                      </a:lnTo>
                      <a:lnTo>
                        <a:pt x="5" y="162"/>
                      </a:lnTo>
                      <a:lnTo>
                        <a:pt x="4" y="162"/>
                      </a:lnTo>
                      <a:lnTo>
                        <a:pt x="0" y="157"/>
                      </a:lnTo>
                      <a:close/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  <p:sp>
              <p:nvSpPr>
                <p:cNvPr id="177" name="Google Shape;177;p3"/>
                <p:cNvSpPr/>
                <p:nvPr/>
              </p:nvSpPr>
              <p:spPr>
                <a:xfrm>
                  <a:off x="3071829" y="2584454"/>
                  <a:ext cx="116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" h="186" extrusionOk="0">
                      <a:moveTo>
                        <a:pt x="0" y="157"/>
                      </a:moveTo>
                      <a:lnTo>
                        <a:pt x="1" y="156"/>
                      </a:lnTo>
                      <a:lnTo>
                        <a:pt x="1" y="155"/>
                      </a:lnTo>
                      <a:lnTo>
                        <a:pt x="4" y="153"/>
                      </a:lnTo>
                      <a:lnTo>
                        <a:pt x="5" y="154"/>
                      </a:lnTo>
                      <a:lnTo>
                        <a:pt x="6" y="153"/>
                      </a:lnTo>
                      <a:lnTo>
                        <a:pt x="7" y="153"/>
                      </a:lnTo>
                      <a:lnTo>
                        <a:pt x="7" y="150"/>
                      </a:lnTo>
                      <a:lnTo>
                        <a:pt x="10" y="150"/>
                      </a:lnTo>
                      <a:lnTo>
                        <a:pt x="12" y="148"/>
                      </a:lnTo>
                      <a:lnTo>
                        <a:pt x="13" y="146"/>
                      </a:lnTo>
                      <a:lnTo>
                        <a:pt x="14" y="147"/>
                      </a:lnTo>
                      <a:lnTo>
                        <a:pt x="16" y="148"/>
                      </a:lnTo>
                      <a:lnTo>
                        <a:pt x="17" y="150"/>
                      </a:lnTo>
                      <a:lnTo>
                        <a:pt x="18" y="151"/>
                      </a:lnTo>
                      <a:lnTo>
                        <a:pt x="20" y="150"/>
                      </a:lnTo>
                      <a:lnTo>
                        <a:pt x="20" y="145"/>
                      </a:lnTo>
                      <a:lnTo>
                        <a:pt x="20" y="144"/>
                      </a:lnTo>
                      <a:lnTo>
                        <a:pt x="20" y="142"/>
                      </a:lnTo>
                      <a:lnTo>
                        <a:pt x="20" y="140"/>
                      </a:lnTo>
                      <a:lnTo>
                        <a:pt x="20" y="139"/>
                      </a:lnTo>
                      <a:lnTo>
                        <a:pt x="20" y="138"/>
                      </a:lnTo>
                      <a:lnTo>
                        <a:pt x="21" y="139"/>
                      </a:lnTo>
                      <a:lnTo>
                        <a:pt x="22" y="139"/>
                      </a:lnTo>
                      <a:lnTo>
                        <a:pt x="23" y="139"/>
                      </a:lnTo>
                      <a:lnTo>
                        <a:pt x="24" y="137"/>
                      </a:lnTo>
                      <a:lnTo>
                        <a:pt x="24" y="136"/>
                      </a:lnTo>
                      <a:lnTo>
                        <a:pt x="23" y="136"/>
                      </a:lnTo>
                      <a:lnTo>
                        <a:pt x="22" y="134"/>
                      </a:lnTo>
                      <a:lnTo>
                        <a:pt x="21" y="133"/>
                      </a:lnTo>
                      <a:lnTo>
                        <a:pt x="20" y="132"/>
                      </a:lnTo>
                      <a:lnTo>
                        <a:pt x="20" y="130"/>
                      </a:lnTo>
                      <a:lnTo>
                        <a:pt x="23" y="127"/>
                      </a:lnTo>
                      <a:lnTo>
                        <a:pt x="23" y="126"/>
                      </a:lnTo>
                      <a:lnTo>
                        <a:pt x="22" y="125"/>
                      </a:lnTo>
                      <a:lnTo>
                        <a:pt x="24" y="124"/>
                      </a:lnTo>
                      <a:lnTo>
                        <a:pt x="24" y="123"/>
                      </a:lnTo>
                      <a:lnTo>
                        <a:pt x="24" y="121"/>
                      </a:lnTo>
                      <a:lnTo>
                        <a:pt x="24" y="117"/>
                      </a:lnTo>
                      <a:lnTo>
                        <a:pt x="24" y="115"/>
                      </a:lnTo>
                      <a:lnTo>
                        <a:pt x="25" y="111"/>
                      </a:lnTo>
                      <a:lnTo>
                        <a:pt x="24" y="106"/>
                      </a:lnTo>
                      <a:lnTo>
                        <a:pt x="25" y="104"/>
                      </a:lnTo>
                      <a:lnTo>
                        <a:pt x="25" y="103"/>
                      </a:lnTo>
                      <a:lnTo>
                        <a:pt x="26" y="99"/>
                      </a:lnTo>
                      <a:lnTo>
                        <a:pt x="25" y="96"/>
                      </a:lnTo>
                      <a:lnTo>
                        <a:pt x="26" y="94"/>
                      </a:lnTo>
                      <a:lnTo>
                        <a:pt x="25" y="90"/>
                      </a:lnTo>
                      <a:lnTo>
                        <a:pt x="25" y="85"/>
                      </a:lnTo>
                      <a:lnTo>
                        <a:pt x="29" y="86"/>
                      </a:lnTo>
                      <a:lnTo>
                        <a:pt x="32" y="85"/>
                      </a:lnTo>
                      <a:lnTo>
                        <a:pt x="33" y="85"/>
                      </a:lnTo>
                      <a:lnTo>
                        <a:pt x="33" y="86"/>
                      </a:lnTo>
                      <a:lnTo>
                        <a:pt x="34" y="88"/>
                      </a:lnTo>
                      <a:lnTo>
                        <a:pt x="35" y="88"/>
                      </a:lnTo>
                      <a:lnTo>
                        <a:pt x="36" y="92"/>
                      </a:lnTo>
                      <a:lnTo>
                        <a:pt x="37" y="94"/>
                      </a:lnTo>
                      <a:lnTo>
                        <a:pt x="38" y="95"/>
                      </a:lnTo>
                      <a:lnTo>
                        <a:pt x="39" y="96"/>
                      </a:lnTo>
                      <a:lnTo>
                        <a:pt x="39" y="98"/>
                      </a:lnTo>
                      <a:lnTo>
                        <a:pt x="42" y="101"/>
                      </a:lnTo>
                      <a:lnTo>
                        <a:pt x="42" y="102"/>
                      </a:lnTo>
                      <a:lnTo>
                        <a:pt x="46" y="104"/>
                      </a:lnTo>
                      <a:lnTo>
                        <a:pt x="47" y="105"/>
                      </a:lnTo>
                      <a:lnTo>
                        <a:pt x="48" y="105"/>
                      </a:lnTo>
                      <a:lnTo>
                        <a:pt x="48" y="107"/>
                      </a:lnTo>
                      <a:lnTo>
                        <a:pt x="51" y="107"/>
                      </a:lnTo>
                      <a:lnTo>
                        <a:pt x="54" y="104"/>
                      </a:lnTo>
                      <a:lnTo>
                        <a:pt x="55" y="103"/>
                      </a:lnTo>
                      <a:lnTo>
                        <a:pt x="55" y="102"/>
                      </a:lnTo>
                      <a:lnTo>
                        <a:pt x="58" y="101"/>
                      </a:lnTo>
                      <a:lnTo>
                        <a:pt x="59" y="101"/>
                      </a:lnTo>
                      <a:lnTo>
                        <a:pt x="59" y="102"/>
                      </a:lnTo>
                      <a:lnTo>
                        <a:pt x="61" y="103"/>
                      </a:lnTo>
                      <a:lnTo>
                        <a:pt x="61" y="105"/>
                      </a:lnTo>
                      <a:lnTo>
                        <a:pt x="63" y="104"/>
                      </a:lnTo>
                      <a:lnTo>
                        <a:pt x="64" y="101"/>
                      </a:lnTo>
                      <a:lnTo>
                        <a:pt x="66" y="101"/>
                      </a:lnTo>
                      <a:lnTo>
                        <a:pt x="66" y="100"/>
                      </a:lnTo>
                      <a:lnTo>
                        <a:pt x="66" y="98"/>
                      </a:lnTo>
                      <a:lnTo>
                        <a:pt x="67" y="98"/>
                      </a:lnTo>
                      <a:lnTo>
                        <a:pt x="69" y="97"/>
                      </a:lnTo>
                      <a:lnTo>
                        <a:pt x="71" y="98"/>
                      </a:lnTo>
                      <a:lnTo>
                        <a:pt x="72" y="98"/>
                      </a:lnTo>
                      <a:lnTo>
                        <a:pt x="74" y="99"/>
                      </a:lnTo>
                      <a:lnTo>
                        <a:pt x="75" y="98"/>
                      </a:lnTo>
                      <a:lnTo>
                        <a:pt x="76" y="95"/>
                      </a:lnTo>
                      <a:lnTo>
                        <a:pt x="76" y="93"/>
                      </a:lnTo>
                      <a:lnTo>
                        <a:pt x="74" y="92"/>
                      </a:lnTo>
                      <a:lnTo>
                        <a:pt x="73" y="93"/>
                      </a:lnTo>
                      <a:lnTo>
                        <a:pt x="72" y="92"/>
                      </a:lnTo>
                      <a:lnTo>
                        <a:pt x="72" y="90"/>
                      </a:lnTo>
                      <a:lnTo>
                        <a:pt x="71" y="87"/>
                      </a:lnTo>
                      <a:lnTo>
                        <a:pt x="70" y="87"/>
                      </a:lnTo>
                      <a:lnTo>
                        <a:pt x="69" y="86"/>
                      </a:lnTo>
                      <a:lnTo>
                        <a:pt x="67" y="87"/>
                      </a:lnTo>
                      <a:lnTo>
                        <a:pt x="65" y="87"/>
                      </a:lnTo>
                      <a:lnTo>
                        <a:pt x="64" y="87"/>
                      </a:lnTo>
                      <a:lnTo>
                        <a:pt x="65" y="85"/>
                      </a:lnTo>
                      <a:lnTo>
                        <a:pt x="64" y="84"/>
                      </a:lnTo>
                      <a:lnTo>
                        <a:pt x="65" y="81"/>
                      </a:lnTo>
                      <a:lnTo>
                        <a:pt x="64" y="80"/>
                      </a:lnTo>
                      <a:lnTo>
                        <a:pt x="62" y="80"/>
                      </a:lnTo>
                      <a:lnTo>
                        <a:pt x="61" y="79"/>
                      </a:lnTo>
                      <a:lnTo>
                        <a:pt x="60" y="77"/>
                      </a:lnTo>
                      <a:lnTo>
                        <a:pt x="58" y="77"/>
                      </a:lnTo>
                      <a:lnTo>
                        <a:pt x="58" y="76"/>
                      </a:lnTo>
                      <a:lnTo>
                        <a:pt x="56" y="75"/>
                      </a:lnTo>
                      <a:lnTo>
                        <a:pt x="55" y="75"/>
                      </a:lnTo>
                      <a:lnTo>
                        <a:pt x="54" y="75"/>
                      </a:lnTo>
                      <a:lnTo>
                        <a:pt x="53" y="74"/>
                      </a:lnTo>
                      <a:lnTo>
                        <a:pt x="52" y="74"/>
                      </a:lnTo>
                      <a:lnTo>
                        <a:pt x="50" y="74"/>
                      </a:lnTo>
                      <a:lnTo>
                        <a:pt x="49" y="73"/>
                      </a:lnTo>
                      <a:lnTo>
                        <a:pt x="50" y="70"/>
                      </a:lnTo>
                      <a:lnTo>
                        <a:pt x="49" y="66"/>
                      </a:lnTo>
                      <a:lnTo>
                        <a:pt x="49" y="64"/>
                      </a:lnTo>
                      <a:lnTo>
                        <a:pt x="50" y="59"/>
                      </a:lnTo>
                      <a:lnTo>
                        <a:pt x="53" y="55"/>
                      </a:lnTo>
                      <a:lnTo>
                        <a:pt x="54" y="52"/>
                      </a:lnTo>
                      <a:lnTo>
                        <a:pt x="54" y="49"/>
                      </a:lnTo>
                      <a:lnTo>
                        <a:pt x="55" y="48"/>
                      </a:lnTo>
                      <a:lnTo>
                        <a:pt x="55" y="47"/>
                      </a:lnTo>
                      <a:lnTo>
                        <a:pt x="56" y="45"/>
                      </a:lnTo>
                      <a:lnTo>
                        <a:pt x="56" y="41"/>
                      </a:lnTo>
                      <a:lnTo>
                        <a:pt x="52" y="38"/>
                      </a:lnTo>
                      <a:lnTo>
                        <a:pt x="52" y="37"/>
                      </a:lnTo>
                      <a:lnTo>
                        <a:pt x="49" y="35"/>
                      </a:lnTo>
                      <a:lnTo>
                        <a:pt x="49" y="34"/>
                      </a:lnTo>
                      <a:lnTo>
                        <a:pt x="50" y="32"/>
                      </a:lnTo>
                      <a:lnTo>
                        <a:pt x="52" y="32"/>
                      </a:lnTo>
                      <a:lnTo>
                        <a:pt x="53" y="33"/>
                      </a:lnTo>
                      <a:lnTo>
                        <a:pt x="55" y="33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58" y="28"/>
                      </a:lnTo>
                      <a:lnTo>
                        <a:pt x="60" y="26"/>
                      </a:lnTo>
                      <a:lnTo>
                        <a:pt x="65" y="22"/>
                      </a:lnTo>
                      <a:lnTo>
                        <a:pt x="67" y="20"/>
                      </a:lnTo>
                      <a:lnTo>
                        <a:pt x="66" y="16"/>
                      </a:lnTo>
                      <a:lnTo>
                        <a:pt x="68" y="14"/>
                      </a:lnTo>
                      <a:lnTo>
                        <a:pt x="69" y="10"/>
                      </a:lnTo>
                      <a:lnTo>
                        <a:pt x="68" y="8"/>
                      </a:lnTo>
                      <a:lnTo>
                        <a:pt x="67" y="6"/>
                      </a:lnTo>
                      <a:lnTo>
                        <a:pt x="68" y="6"/>
                      </a:lnTo>
                      <a:lnTo>
                        <a:pt x="72" y="5"/>
                      </a:lnTo>
                      <a:lnTo>
                        <a:pt x="73" y="4"/>
                      </a:lnTo>
                      <a:lnTo>
                        <a:pt x="72" y="1"/>
                      </a:lnTo>
                      <a:lnTo>
                        <a:pt x="73" y="1"/>
                      </a:lnTo>
                      <a:lnTo>
                        <a:pt x="74" y="1"/>
                      </a:lnTo>
                      <a:lnTo>
                        <a:pt x="77" y="1"/>
                      </a:lnTo>
                      <a:lnTo>
                        <a:pt x="78" y="0"/>
                      </a:lnTo>
                      <a:lnTo>
                        <a:pt x="79" y="0"/>
                      </a:lnTo>
                      <a:lnTo>
                        <a:pt x="81" y="4"/>
                      </a:lnTo>
                      <a:lnTo>
                        <a:pt x="79" y="10"/>
                      </a:lnTo>
                      <a:lnTo>
                        <a:pt x="80" y="12"/>
                      </a:lnTo>
                      <a:lnTo>
                        <a:pt x="81" y="13"/>
                      </a:lnTo>
                      <a:lnTo>
                        <a:pt x="82" y="15"/>
                      </a:lnTo>
                      <a:lnTo>
                        <a:pt x="84" y="15"/>
                      </a:lnTo>
                      <a:lnTo>
                        <a:pt x="85" y="15"/>
                      </a:lnTo>
                      <a:lnTo>
                        <a:pt x="86" y="17"/>
                      </a:lnTo>
                      <a:lnTo>
                        <a:pt x="89" y="19"/>
                      </a:lnTo>
                      <a:lnTo>
                        <a:pt x="89" y="22"/>
                      </a:lnTo>
                      <a:lnTo>
                        <a:pt x="88" y="24"/>
                      </a:lnTo>
                      <a:lnTo>
                        <a:pt x="85" y="25"/>
                      </a:lnTo>
                      <a:lnTo>
                        <a:pt x="83" y="27"/>
                      </a:lnTo>
                      <a:lnTo>
                        <a:pt x="82" y="26"/>
                      </a:lnTo>
                      <a:lnTo>
                        <a:pt x="82" y="25"/>
                      </a:lnTo>
                      <a:lnTo>
                        <a:pt x="81" y="25"/>
                      </a:lnTo>
                      <a:lnTo>
                        <a:pt x="80" y="25"/>
                      </a:lnTo>
                      <a:lnTo>
                        <a:pt x="78" y="27"/>
                      </a:lnTo>
                      <a:lnTo>
                        <a:pt x="77" y="43"/>
                      </a:lnTo>
                      <a:lnTo>
                        <a:pt x="79" y="45"/>
                      </a:lnTo>
                      <a:lnTo>
                        <a:pt x="80" y="46"/>
                      </a:lnTo>
                      <a:lnTo>
                        <a:pt x="81" y="47"/>
                      </a:lnTo>
                      <a:lnTo>
                        <a:pt x="83" y="46"/>
                      </a:lnTo>
                      <a:lnTo>
                        <a:pt x="83" y="48"/>
                      </a:lnTo>
                      <a:lnTo>
                        <a:pt x="84" y="51"/>
                      </a:lnTo>
                      <a:lnTo>
                        <a:pt x="85" y="51"/>
                      </a:lnTo>
                      <a:lnTo>
                        <a:pt x="86" y="51"/>
                      </a:lnTo>
                      <a:lnTo>
                        <a:pt x="87" y="50"/>
                      </a:lnTo>
                      <a:lnTo>
                        <a:pt x="89" y="48"/>
                      </a:lnTo>
                      <a:lnTo>
                        <a:pt x="90" y="47"/>
                      </a:lnTo>
                      <a:lnTo>
                        <a:pt x="91" y="45"/>
                      </a:lnTo>
                      <a:lnTo>
                        <a:pt x="92" y="43"/>
                      </a:lnTo>
                      <a:lnTo>
                        <a:pt x="94" y="42"/>
                      </a:lnTo>
                      <a:lnTo>
                        <a:pt x="94" y="43"/>
                      </a:lnTo>
                      <a:lnTo>
                        <a:pt x="95" y="42"/>
                      </a:lnTo>
                      <a:lnTo>
                        <a:pt x="96" y="42"/>
                      </a:lnTo>
                      <a:lnTo>
                        <a:pt x="97" y="43"/>
                      </a:lnTo>
                      <a:lnTo>
                        <a:pt x="98" y="45"/>
                      </a:lnTo>
                      <a:lnTo>
                        <a:pt x="99" y="46"/>
                      </a:lnTo>
                      <a:lnTo>
                        <a:pt x="106" y="50"/>
                      </a:lnTo>
                      <a:lnTo>
                        <a:pt x="107" y="50"/>
                      </a:lnTo>
                      <a:lnTo>
                        <a:pt x="108" y="50"/>
                      </a:lnTo>
                      <a:lnTo>
                        <a:pt x="108" y="53"/>
                      </a:lnTo>
                      <a:lnTo>
                        <a:pt x="107" y="53"/>
                      </a:lnTo>
                      <a:lnTo>
                        <a:pt x="106" y="53"/>
                      </a:lnTo>
                      <a:lnTo>
                        <a:pt x="105" y="55"/>
                      </a:lnTo>
                      <a:lnTo>
                        <a:pt x="104" y="56"/>
                      </a:lnTo>
                      <a:lnTo>
                        <a:pt x="103" y="58"/>
                      </a:lnTo>
                      <a:lnTo>
                        <a:pt x="102" y="59"/>
                      </a:lnTo>
                      <a:lnTo>
                        <a:pt x="101" y="59"/>
                      </a:lnTo>
                      <a:lnTo>
                        <a:pt x="100" y="61"/>
                      </a:lnTo>
                      <a:lnTo>
                        <a:pt x="100" y="62"/>
                      </a:lnTo>
                      <a:lnTo>
                        <a:pt x="98" y="67"/>
                      </a:lnTo>
                      <a:lnTo>
                        <a:pt x="97" y="72"/>
                      </a:lnTo>
                      <a:lnTo>
                        <a:pt x="96" y="74"/>
                      </a:lnTo>
                      <a:lnTo>
                        <a:pt x="94" y="79"/>
                      </a:lnTo>
                      <a:lnTo>
                        <a:pt x="94" y="81"/>
                      </a:lnTo>
                      <a:lnTo>
                        <a:pt x="93" y="81"/>
                      </a:lnTo>
                      <a:lnTo>
                        <a:pt x="92" y="82"/>
                      </a:lnTo>
                      <a:lnTo>
                        <a:pt x="91" y="84"/>
                      </a:lnTo>
                      <a:lnTo>
                        <a:pt x="91" y="85"/>
                      </a:lnTo>
                      <a:lnTo>
                        <a:pt x="91" y="86"/>
                      </a:lnTo>
                      <a:lnTo>
                        <a:pt x="92" y="87"/>
                      </a:lnTo>
                      <a:lnTo>
                        <a:pt x="93" y="89"/>
                      </a:lnTo>
                      <a:lnTo>
                        <a:pt x="93" y="90"/>
                      </a:lnTo>
                      <a:lnTo>
                        <a:pt x="92" y="92"/>
                      </a:lnTo>
                      <a:lnTo>
                        <a:pt x="92" y="93"/>
                      </a:lnTo>
                      <a:lnTo>
                        <a:pt x="92" y="94"/>
                      </a:lnTo>
                      <a:lnTo>
                        <a:pt x="93" y="95"/>
                      </a:lnTo>
                      <a:lnTo>
                        <a:pt x="95" y="96"/>
                      </a:lnTo>
                      <a:lnTo>
                        <a:pt x="96" y="96"/>
                      </a:lnTo>
                      <a:lnTo>
                        <a:pt x="97" y="97"/>
                      </a:lnTo>
                      <a:lnTo>
                        <a:pt x="98" y="98"/>
                      </a:lnTo>
                      <a:lnTo>
                        <a:pt x="100" y="99"/>
                      </a:lnTo>
                      <a:lnTo>
                        <a:pt x="101" y="99"/>
                      </a:lnTo>
                      <a:lnTo>
                        <a:pt x="103" y="101"/>
                      </a:lnTo>
                      <a:lnTo>
                        <a:pt x="106" y="101"/>
                      </a:lnTo>
                      <a:lnTo>
                        <a:pt x="108" y="101"/>
                      </a:lnTo>
                      <a:lnTo>
                        <a:pt x="110" y="102"/>
                      </a:lnTo>
                      <a:lnTo>
                        <a:pt x="110" y="103"/>
                      </a:lnTo>
                      <a:lnTo>
                        <a:pt x="111" y="103"/>
                      </a:lnTo>
                      <a:lnTo>
                        <a:pt x="110" y="105"/>
                      </a:lnTo>
                      <a:lnTo>
                        <a:pt x="109" y="107"/>
                      </a:lnTo>
                      <a:lnTo>
                        <a:pt x="107" y="109"/>
                      </a:lnTo>
                      <a:lnTo>
                        <a:pt x="102" y="110"/>
                      </a:lnTo>
                      <a:lnTo>
                        <a:pt x="101" y="109"/>
                      </a:lnTo>
                      <a:lnTo>
                        <a:pt x="100" y="110"/>
                      </a:lnTo>
                      <a:lnTo>
                        <a:pt x="97" y="110"/>
                      </a:lnTo>
                      <a:lnTo>
                        <a:pt x="96" y="110"/>
                      </a:lnTo>
                      <a:lnTo>
                        <a:pt x="96" y="112"/>
                      </a:lnTo>
                      <a:lnTo>
                        <a:pt x="95" y="124"/>
                      </a:lnTo>
                      <a:lnTo>
                        <a:pt x="94" y="126"/>
                      </a:lnTo>
                      <a:lnTo>
                        <a:pt x="93" y="126"/>
                      </a:lnTo>
                      <a:lnTo>
                        <a:pt x="92" y="127"/>
                      </a:lnTo>
                      <a:lnTo>
                        <a:pt x="90" y="130"/>
                      </a:lnTo>
                      <a:lnTo>
                        <a:pt x="89" y="131"/>
                      </a:lnTo>
                      <a:lnTo>
                        <a:pt x="89" y="132"/>
                      </a:lnTo>
                      <a:lnTo>
                        <a:pt x="89" y="137"/>
                      </a:lnTo>
                      <a:lnTo>
                        <a:pt x="90" y="139"/>
                      </a:lnTo>
                      <a:lnTo>
                        <a:pt x="91" y="139"/>
                      </a:lnTo>
                      <a:lnTo>
                        <a:pt x="94" y="140"/>
                      </a:lnTo>
                      <a:lnTo>
                        <a:pt x="96" y="140"/>
                      </a:lnTo>
                      <a:lnTo>
                        <a:pt x="98" y="141"/>
                      </a:lnTo>
                      <a:lnTo>
                        <a:pt x="100" y="143"/>
                      </a:lnTo>
                      <a:lnTo>
                        <a:pt x="100" y="144"/>
                      </a:lnTo>
                      <a:lnTo>
                        <a:pt x="99" y="146"/>
                      </a:lnTo>
                      <a:lnTo>
                        <a:pt x="99" y="148"/>
                      </a:lnTo>
                      <a:lnTo>
                        <a:pt x="100" y="149"/>
                      </a:lnTo>
                      <a:lnTo>
                        <a:pt x="101" y="154"/>
                      </a:lnTo>
                      <a:lnTo>
                        <a:pt x="104" y="154"/>
                      </a:lnTo>
                      <a:lnTo>
                        <a:pt x="105" y="153"/>
                      </a:lnTo>
                      <a:lnTo>
                        <a:pt x="106" y="152"/>
                      </a:lnTo>
                      <a:lnTo>
                        <a:pt x="107" y="153"/>
                      </a:lnTo>
                      <a:lnTo>
                        <a:pt x="108" y="153"/>
                      </a:lnTo>
                      <a:lnTo>
                        <a:pt x="110" y="152"/>
                      </a:lnTo>
                      <a:lnTo>
                        <a:pt x="112" y="150"/>
                      </a:lnTo>
                      <a:lnTo>
                        <a:pt x="114" y="150"/>
                      </a:lnTo>
                      <a:lnTo>
                        <a:pt x="115" y="152"/>
                      </a:lnTo>
                      <a:lnTo>
                        <a:pt x="116" y="155"/>
                      </a:lnTo>
                      <a:lnTo>
                        <a:pt x="117" y="156"/>
                      </a:lnTo>
                      <a:lnTo>
                        <a:pt x="118" y="157"/>
                      </a:lnTo>
                      <a:lnTo>
                        <a:pt x="116" y="162"/>
                      </a:lnTo>
                      <a:lnTo>
                        <a:pt x="115" y="162"/>
                      </a:lnTo>
                      <a:lnTo>
                        <a:pt x="114" y="164"/>
                      </a:lnTo>
                      <a:lnTo>
                        <a:pt x="113" y="164"/>
                      </a:lnTo>
                      <a:lnTo>
                        <a:pt x="112" y="164"/>
                      </a:lnTo>
                      <a:lnTo>
                        <a:pt x="109" y="165"/>
                      </a:lnTo>
                      <a:lnTo>
                        <a:pt x="107" y="166"/>
                      </a:lnTo>
                      <a:lnTo>
                        <a:pt x="104" y="168"/>
                      </a:lnTo>
                      <a:lnTo>
                        <a:pt x="103" y="170"/>
                      </a:lnTo>
                      <a:lnTo>
                        <a:pt x="102" y="170"/>
                      </a:lnTo>
                      <a:lnTo>
                        <a:pt x="100" y="169"/>
                      </a:lnTo>
                      <a:lnTo>
                        <a:pt x="98" y="168"/>
                      </a:lnTo>
                      <a:lnTo>
                        <a:pt x="97" y="167"/>
                      </a:lnTo>
                      <a:lnTo>
                        <a:pt x="95" y="168"/>
                      </a:lnTo>
                      <a:lnTo>
                        <a:pt x="94" y="168"/>
                      </a:lnTo>
                      <a:lnTo>
                        <a:pt x="92" y="169"/>
                      </a:lnTo>
                      <a:lnTo>
                        <a:pt x="90" y="170"/>
                      </a:lnTo>
                      <a:lnTo>
                        <a:pt x="88" y="170"/>
                      </a:lnTo>
                      <a:lnTo>
                        <a:pt x="86" y="172"/>
                      </a:lnTo>
                      <a:lnTo>
                        <a:pt x="85" y="172"/>
                      </a:lnTo>
                      <a:lnTo>
                        <a:pt x="83" y="174"/>
                      </a:lnTo>
                      <a:lnTo>
                        <a:pt x="82" y="176"/>
                      </a:lnTo>
                      <a:lnTo>
                        <a:pt x="82" y="177"/>
                      </a:lnTo>
                      <a:lnTo>
                        <a:pt x="81" y="180"/>
                      </a:lnTo>
                      <a:lnTo>
                        <a:pt x="80" y="181"/>
                      </a:lnTo>
                      <a:lnTo>
                        <a:pt x="80" y="178"/>
                      </a:lnTo>
                      <a:lnTo>
                        <a:pt x="81" y="178"/>
                      </a:lnTo>
                      <a:lnTo>
                        <a:pt x="79" y="175"/>
                      </a:lnTo>
                      <a:lnTo>
                        <a:pt x="79" y="176"/>
                      </a:lnTo>
                      <a:lnTo>
                        <a:pt x="79" y="178"/>
                      </a:lnTo>
                      <a:lnTo>
                        <a:pt x="78" y="178"/>
                      </a:lnTo>
                      <a:lnTo>
                        <a:pt x="77" y="177"/>
                      </a:lnTo>
                      <a:lnTo>
                        <a:pt x="75" y="171"/>
                      </a:lnTo>
                      <a:lnTo>
                        <a:pt x="72" y="167"/>
                      </a:lnTo>
                      <a:lnTo>
                        <a:pt x="72" y="161"/>
                      </a:lnTo>
                      <a:lnTo>
                        <a:pt x="72" y="160"/>
                      </a:lnTo>
                      <a:lnTo>
                        <a:pt x="71" y="159"/>
                      </a:lnTo>
                      <a:lnTo>
                        <a:pt x="67" y="160"/>
                      </a:lnTo>
                      <a:lnTo>
                        <a:pt x="66" y="160"/>
                      </a:lnTo>
                      <a:lnTo>
                        <a:pt x="64" y="162"/>
                      </a:lnTo>
                      <a:lnTo>
                        <a:pt x="62" y="163"/>
                      </a:lnTo>
                      <a:lnTo>
                        <a:pt x="59" y="171"/>
                      </a:lnTo>
                      <a:lnTo>
                        <a:pt x="60" y="172"/>
                      </a:lnTo>
                      <a:lnTo>
                        <a:pt x="61" y="176"/>
                      </a:lnTo>
                      <a:lnTo>
                        <a:pt x="62" y="176"/>
                      </a:lnTo>
                      <a:lnTo>
                        <a:pt x="63" y="178"/>
                      </a:lnTo>
                      <a:lnTo>
                        <a:pt x="63" y="179"/>
                      </a:lnTo>
                      <a:lnTo>
                        <a:pt x="63" y="180"/>
                      </a:lnTo>
                      <a:lnTo>
                        <a:pt x="60" y="182"/>
                      </a:lnTo>
                      <a:lnTo>
                        <a:pt x="58" y="183"/>
                      </a:lnTo>
                      <a:lnTo>
                        <a:pt x="57" y="183"/>
                      </a:lnTo>
                      <a:lnTo>
                        <a:pt x="56" y="181"/>
                      </a:lnTo>
                      <a:lnTo>
                        <a:pt x="55" y="180"/>
                      </a:lnTo>
                      <a:lnTo>
                        <a:pt x="52" y="180"/>
                      </a:lnTo>
                      <a:lnTo>
                        <a:pt x="49" y="180"/>
                      </a:lnTo>
                      <a:lnTo>
                        <a:pt x="48" y="178"/>
                      </a:lnTo>
                      <a:lnTo>
                        <a:pt x="46" y="178"/>
                      </a:lnTo>
                      <a:lnTo>
                        <a:pt x="44" y="178"/>
                      </a:lnTo>
                      <a:lnTo>
                        <a:pt x="42" y="178"/>
                      </a:lnTo>
                      <a:lnTo>
                        <a:pt x="42" y="177"/>
                      </a:lnTo>
                      <a:lnTo>
                        <a:pt x="40" y="180"/>
                      </a:lnTo>
                      <a:lnTo>
                        <a:pt x="39" y="185"/>
                      </a:lnTo>
                      <a:lnTo>
                        <a:pt x="39" y="186"/>
                      </a:lnTo>
                      <a:lnTo>
                        <a:pt x="38" y="184"/>
                      </a:lnTo>
                      <a:lnTo>
                        <a:pt x="37" y="183"/>
                      </a:lnTo>
                      <a:lnTo>
                        <a:pt x="37" y="182"/>
                      </a:lnTo>
                      <a:lnTo>
                        <a:pt x="36" y="181"/>
                      </a:lnTo>
                      <a:lnTo>
                        <a:pt x="35" y="183"/>
                      </a:lnTo>
                      <a:lnTo>
                        <a:pt x="34" y="184"/>
                      </a:lnTo>
                      <a:lnTo>
                        <a:pt x="33" y="183"/>
                      </a:lnTo>
                      <a:lnTo>
                        <a:pt x="32" y="183"/>
                      </a:lnTo>
                      <a:lnTo>
                        <a:pt x="31" y="183"/>
                      </a:lnTo>
                      <a:lnTo>
                        <a:pt x="30" y="183"/>
                      </a:lnTo>
                      <a:lnTo>
                        <a:pt x="27" y="179"/>
                      </a:lnTo>
                      <a:lnTo>
                        <a:pt x="26" y="178"/>
                      </a:lnTo>
                      <a:lnTo>
                        <a:pt x="22" y="178"/>
                      </a:lnTo>
                      <a:lnTo>
                        <a:pt x="20" y="178"/>
                      </a:lnTo>
                      <a:lnTo>
                        <a:pt x="19" y="177"/>
                      </a:lnTo>
                      <a:lnTo>
                        <a:pt x="15" y="173"/>
                      </a:lnTo>
                      <a:lnTo>
                        <a:pt x="14" y="171"/>
                      </a:lnTo>
                      <a:lnTo>
                        <a:pt x="14" y="170"/>
                      </a:lnTo>
                      <a:lnTo>
                        <a:pt x="12" y="169"/>
                      </a:lnTo>
                      <a:lnTo>
                        <a:pt x="9" y="168"/>
                      </a:lnTo>
                      <a:lnTo>
                        <a:pt x="8" y="167"/>
                      </a:lnTo>
                      <a:lnTo>
                        <a:pt x="7" y="164"/>
                      </a:lnTo>
                      <a:lnTo>
                        <a:pt x="7" y="163"/>
                      </a:lnTo>
                      <a:lnTo>
                        <a:pt x="5" y="162"/>
                      </a:lnTo>
                      <a:lnTo>
                        <a:pt x="4" y="162"/>
                      </a:lnTo>
                      <a:lnTo>
                        <a:pt x="0" y="157"/>
                      </a:lnTo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</p:grpSp>
          <p:grpSp>
            <p:nvGrpSpPr>
              <p:cNvPr id="178" name="Google Shape;178;p3"/>
              <p:cNvGrpSpPr/>
              <p:nvPr/>
            </p:nvGrpSpPr>
            <p:grpSpPr>
              <a:xfrm>
                <a:off x="6408407" y="4863215"/>
                <a:ext cx="520945" cy="475505"/>
                <a:chOff x="2597151" y="3003548"/>
                <a:chExt cx="194" cy="158"/>
              </a:xfrm>
            </p:grpSpPr>
            <p:sp>
              <p:nvSpPr>
                <p:cNvPr id="179" name="Google Shape;179;p3"/>
                <p:cNvSpPr/>
                <p:nvPr/>
              </p:nvSpPr>
              <p:spPr>
                <a:xfrm>
                  <a:off x="2597151" y="3003548"/>
                  <a:ext cx="194" cy="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57" extrusionOk="0">
                      <a:moveTo>
                        <a:pt x="0" y="55"/>
                      </a:moveTo>
                      <a:lnTo>
                        <a:pt x="1" y="50"/>
                      </a:lnTo>
                      <a:lnTo>
                        <a:pt x="1" y="41"/>
                      </a:lnTo>
                      <a:lnTo>
                        <a:pt x="4" y="40"/>
                      </a:lnTo>
                      <a:lnTo>
                        <a:pt x="6" y="41"/>
                      </a:lnTo>
                      <a:lnTo>
                        <a:pt x="8" y="41"/>
                      </a:lnTo>
                      <a:lnTo>
                        <a:pt x="7" y="40"/>
                      </a:lnTo>
                      <a:lnTo>
                        <a:pt x="8" y="40"/>
                      </a:lnTo>
                      <a:lnTo>
                        <a:pt x="10" y="41"/>
                      </a:lnTo>
                      <a:lnTo>
                        <a:pt x="11" y="40"/>
                      </a:lnTo>
                      <a:lnTo>
                        <a:pt x="11" y="39"/>
                      </a:lnTo>
                      <a:lnTo>
                        <a:pt x="13" y="38"/>
                      </a:lnTo>
                      <a:lnTo>
                        <a:pt x="14" y="37"/>
                      </a:lnTo>
                      <a:lnTo>
                        <a:pt x="14" y="34"/>
                      </a:lnTo>
                      <a:lnTo>
                        <a:pt x="13" y="30"/>
                      </a:lnTo>
                      <a:lnTo>
                        <a:pt x="13" y="28"/>
                      </a:lnTo>
                      <a:lnTo>
                        <a:pt x="13" y="21"/>
                      </a:lnTo>
                      <a:lnTo>
                        <a:pt x="14" y="18"/>
                      </a:lnTo>
                      <a:lnTo>
                        <a:pt x="18" y="16"/>
                      </a:lnTo>
                      <a:lnTo>
                        <a:pt x="20" y="16"/>
                      </a:lnTo>
                      <a:lnTo>
                        <a:pt x="21" y="16"/>
                      </a:lnTo>
                      <a:lnTo>
                        <a:pt x="23" y="17"/>
                      </a:lnTo>
                      <a:lnTo>
                        <a:pt x="26" y="16"/>
                      </a:lnTo>
                      <a:lnTo>
                        <a:pt x="27" y="17"/>
                      </a:lnTo>
                      <a:lnTo>
                        <a:pt x="28" y="19"/>
                      </a:lnTo>
                      <a:lnTo>
                        <a:pt x="29" y="21"/>
                      </a:lnTo>
                      <a:lnTo>
                        <a:pt x="31" y="23"/>
                      </a:lnTo>
                      <a:lnTo>
                        <a:pt x="32" y="24"/>
                      </a:lnTo>
                      <a:lnTo>
                        <a:pt x="33" y="25"/>
                      </a:lnTo>
                      <a:lnTo>
                        <a:pt x="35" y="25"/>
                      </a:lnTo>
                      <a:lnTo>
                        <a:pt x="36" y="25"/>
                      </a:lnTo>
                      <a:lnTo>
                        <a:pt x="37" y="25"/>
                      </a:lnTo>
                      <a:lnTo>
                        <a:pt x="41" y="25"/>
                      </a:lnTo>
                      <a:lnTo>
                        <a:pt x="42" y="23"/>
                      </a:lnTo>
                      <a:lnTo>
                        <a:pt x="49" y="24"/>
                      </a:lnTo>
                      <a:lnTo>
                        <a:pt x="52" y="25"/>
                      </a:lnTo>
                      <a:lnTo>
                        <a:pt x="56" y="26"/>
                      </a:lnTo>
                      <a:lnTo>
                        <a:pt x="59" y="27"/>
                      </a:lnTo>
                      <a:lnTo>
                        <a:pt x="60" y="27"/>
                      </a:lnTo>
                      <a:lnTo>
                        <a:pt x="61" y="27"/>
                      </a:lnTo>
                      <a:lnTo>
                        <a:pt x="63" y="27"/>
                      </a:lnTo>
                      <a:lnTo>
                        <a:pt x="62" y="29"/>
                      </a:lnTo>
                      <a:lnTo>
                        <a:pt x="65" y="31"/>
                      </a:lnTo>
                      <a:lnTo>
                        <a:pt x="65" y="30"/>
                      </a:lnTo>
                      <a:lnTo>
                        <a:pt x="66" y="30"/>
                      </a:lnTo>
                      <a:lnTo>
                        <a:pt x="67" y="30"/>
                      </a:lnTo>
                      <a:lnTo>
                        <a:pt x="68" y="30"/>
                      </a:lnTo>
                      <a:lnTo>
                        <a:pt x="70" y="30"/>
                      </a:lnTo>
                      <a:lnTo>
                        <a:pt x="70" y="31"/>
                      </a:lnTo>
                      <a:lnTo>
                        <a:pt x="73" y="31"/>
                      </a:lnTo>
                      <a:lnTo>
                        <a:pt x="72" y="34"/>
                      </a:lnTo>
                      <a:lnTo>
                        <a:pt x="73" y="35"/>
                      </a:lnTo>
                      <a:lnTo>
                        <a:pt x="75" y="35"/>
                      </a:lnTo>
                      <a:lnTo>
                        <a:pt x="78" y="33"/>
                      </a:lnTo>
                      <a:lnTo>
                        <a:pt x="78" y="31"/>
                      </a:lnTo>
                      <a:lnTo>
                        <a:pt x="77" y="31"/>
                      </a:lnTo>
                      <a:lnTo>
                        <a:pt x="75" y="28"/>
                      </a:lnTo>
                      <a:lnTo>
                        <a:pt x="74" y="22"/>
                      </a:lnTo>
                      <a:lnTo>
                        <a:pt x="74" y="20"/>
                      </a:lnTo>
                      <a:lnTo>
                        <a:pt x="73" y="18"/>
                      </a:lnTo>
                      <a:lnTo>
                        <a:pt x="73" y="16"/>
                      </a:lnTo>
                      <a:lnTo>
                        <a:pt x="73" y="15"/>
                      </a:lnTo>
                      <a:lnTo>
                        <a:pt x="73" y="14"/>
                      </a:lnTo>
                      <a:lnTo>
                        <a:pt x="73" y="12"/>
                      </a:lnTo>
                      <a:lnTo>
                        <a:pt x="72" y="12"/>
                      </a:lnTo>
                      <a:lnTo>
                        <a:pt x="72" y="11"/>
                      </a:lnTo>
                      <a:lnTo>
                        <a:pt x="72" y="10"/>
                      </a:lnTo>
                      <a:lnTo>
                        <a:pt x="72" y="9"/>
                      </a:lnTo>
                      <a:lnTo>
                        <a:pt x="72" y="6"/>
                      </a:lnTo>
                      <a:lnTo>
                        <a:pt x="71" y="5"/>
                      </a:lnTo>
                      <a:lnTo>
                        <a:pt x="71" y="4"/>
                      </a:lnTo>
                      <a:lnTo>
                        <a:pt x="73" y="2"/>
                      </a:lnTo>
                      <a:lnTo>
                        <a:pt x="74" y="2"/>
                      </a:lnTo>
                      <a:lnTo>
                        <a:pt x="75" y="4"/>
                      </a:lnTo>
                      <a:lnTo>
                        <a:pt x="75" y="5"/>
                      </a:lnTo>
                      <a:lnTo>
                        <a:pt x="76" y="5"/>
                      </a:lnTo>
                      <a:lnTo>
                        <a:pt x="77" y="4"/>
                      </a:lnTo>
                      <a:lnTo>
                        <a:pt x="78" y="2"/>
                      </a:lnTo>
                      <a:lnTo>
                        <a:pt x="79" y="1"/>
                      </a:lnTo>
                      <a:lnTo>
                        <a:pt x="79" y="3"/>
                      </a:lnTo>
                      <a:lnTo>
                        <a:pt x="82" y="3"/>
                      </a:lnTo>
                      <a:lnTo>
                        <a:pt x="83" y="3"/>
                      </a:ln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5" y="0"/>
                      </a:lnTo>
                      <a:lnTo>
                        <a:pt x="85" y="2"/>
                      </a:lnTo>
                      <a:lnTo>
                        <a:pt x="86" y="5"/>
                      </a:lnTo>
                      <a:lnTo>
                        <a:pt x="87" y="6"/>
                      </a:lnTo>
                      <a:lnTo>
                        <a:pt x="91" y="8"/>
                      </a:lnTo>
                      <a:lnTo>
                        <a:pt x="92" y="9"/>
                      </a:lnTo>
                      <a:lnTo>
                        <a:pt x="92" y="10"/>
                      </a:lnTo>
                      <a:lnTo>
                        <a:pt x="91" y="10"/>
                      </a:lnTo>
                      <a:lnTo>
                        <a:pt x="91" y="11"/>
                      </a:lnTo>
                      <a:lnTo>
                        <a:pt x="90" y="13"/>
                      </a:lnTo>
                      <a:lnTo>
                        <a:pt x="90" y="14"/>
                      </a:lnTo>
                      <a:lnTo>
                        <a:pt x="90" y="17"/>
                      </a:lnTo>
                      <a:lnTo>
                        <a:pt x="90" y="19"/>
                      </a:lnTo>
                      <a:lnTo>
                        <a:pt x="89" y="20"/>
                      </a:lnTo>
                      <a:lnTo>
                        <a:pt x="88" y="22"/>
                      </a:lnTo>
                      <a:lnTo>
                        <a:pt x="87" y="22"/>
                      </a:lnTo>
                      <a:lnTo>
                        <a:pt x="87" y="23"/>
                      </a:lnTo>
                      <a:lnTo>
                        <a:pt x="87" y="24"/>
                      </a:lnTo>
                      <a:lnTo>
                        <a:pt x="88" y="24"/>
                      </a:lnTo>
                      <a:lnTo>
                        <a:pt x="89" y="23"/>
                      </a:lnTo>
                      <a:lnTo>
                        <a:pt x="92" y="23"/>
                      </a:lnTo>
                      <a:lnTo>
                        <a:pt x="93" y="24"/>
                      </a:lnTo>
                      <a:lnTo>
                        <a:pt x="92" y="25"/>
                      </a:lnTo>
                      <a:lnTo>
                        <a:pt x="92" y="29"/>
                      </a:lnTo>
                      <a:lnTo>
                        <a:pt x="95" y="28"/>
                      </a:lnTo>
                      <a:lnTo>
                        <a:pt x="96" y="27"/>
                      </a:lnTo>
                      <a:lnTo>
                        <a:pt x="100" y="23"/>
                      </a:lnTo>
                      <a:lnTo>
                        <a:pt x="102" y="18"/>
                      </a:lnTo>
                      <a:lnTo>
                        <a:pt x="106" y="17"/>
                      </a:lnTo>
                      <a:lnTo>
                        <a:pt x="107" y="15"/>
                      </a:lnTo>
                      <a:lnTo>
                        <a:pt x="108" y="15"/>
                      </a:lnTo>
                      <a:lnTo>
                        <a:pt x="110" y="16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5"/>
                      </a:lnTo>
                      <a:lnTo>
                        <a:pt x="114" y="14"/>
                      </a:lnTo>
                      <a:lnTo>
                        <a:pt x="115" y="14"/>
                      </a:lnTo>
                      <a:lnTo>
                        <a:pt x="116" y="14"/>
                      </a:lnTo>
                      <a:lnTo>
                        <a:pt x="116" y="13"/>
                      </a:lnTo>
                      <a:lnTo>
                        <a:pt x="116" y="12"/>
                      </a:lnTo>
                      <a:lnTo>
                        <a:pt x="118" y="12"/>
                      </a:lnTo>
                      <a:lnTo>
                        <a:pt x="121" y="8"/>
                      </a:lnTo>
                      <a:lnTo>
                        <a:pt x="121" y="7"/>
                      </a:lnTo>
                      <a:lnTo>
                        <a:pt x="122" y="6"/>
                      </a:lnTo>
                      <a:lnTo>
                        <a:pt x="123" y="6"/>
                      </a:lnTo>
                      <a:lnTo>
                        <a:pt x="122" y="4"/>
                      </a:lnTo>
                      <a:lnTo>
                        <a:pt x="123" y="3"/>
                      </a:lnTo>
                      <a:lnTo>
                        <a:pt x="125" y="4"/>
                      </a:lnTo>
                      <a:lnTo>
                        <a:pt x="125" y="5"/>
                      </a:lnTo>
                      <a:lnTo>
                        <a:pt x="126" y="6"/>
                      </a:lnTo>
                      <a:lnTo>
                        <a:pt x="127" y="11"/>
                      </a:lnTo>
                      <a:lnTo>
                        <a:pt x="130" y="11"/>
                      </a:lnTo>
                      <a:lnTo>
                        <a:pt x="131" y="16"/>
                      </a:lnTo>
                      <a:lnTo>
                        <a:pt x="132" y="20"/>
                      </a:lnTo>
                      <a:lnTo>
                        <a:pt x="133" y="22"/>
                      </a:lnTo>
                      <a:lnTo>
                        <a:pt x="134" y="22"/>
                      </a:lnTo>
                      <a:lnTo>
                        <a:pt x="138" y="21"/>
                      </a:lnTo>
                      <a:lnTo>
                        <a:pt x="139" y="19"/>
                      </a:lnTo>
                      <a:lnTo>
                        <a:pt x="140" y="18"/>
                      </a:lnTo>
                      <a:lnTo>
                        <a:pt x="141" y="18"/>
                      </a:lnTo>
                      <a:lnTo>
                        <a:pt x="142" y="19"/>
                      </a:lnTo>
                      <a:lnTo>
                        <a:pt x="143" y="22"/>
                      </a:lnTo>
                      <a:lnTo>
                        <a:pt x="144" y="23"/>
                      </a:lnTo>
                      <a:lnTo>
                        <a:pt x="145" y="25"/>
                      </a:lnTo>
                      <a:lnTo>
                        <a:pt x="146" y="26"/>
                      </a:lnTo>
                      <a:lnTo>
                        <a:pt x="147" y="28"/>
                      </a:lnTo>
                      <a:lnTo>
                        <a:pt x="147" y="29"/>
                      </a:lnTo>
                      <a:lnTo>
                        <a:pt x="148" y="31"/>
                      </a:lnTo>
                      <a:lnTo>
                        <a:pt x="152" y="36"/>
                      </a:lnTo>
                      <a:lnTo>
                        <a:pt x="153" y="36"/>
                      </a:lnTo>
                      <a:lnTo>
                        <a:pt x="154" y="37"/>
                      </a:lnTo>
                      <a:lnTo>
                        <a:pt x="155" y="37"/>
                      </a:lnTo>
                      <a:lnTo>
                        <a:pt x="155" y="40"/>
                      </a:lnTo>
                      <a:lnTo>
                        <a:pt x="157" y="42"/>
                      </a:lnTo>
                      <a:lnTo>
                        <a:pt x="160" y="43"/>
                      </a:lnTo>
                      <a:lnTo>
                        <a:pt x="162" y="44"/>
                      </a:lnTo>
                      <a:lnTo>
                        <a:pt x="162" y="45"/>
                      </a:lnTo>
                      <a:lnTo>
                        <a:pt x="163" y="47"/>
                      </a:lnTo>
                      <a:lnTo>
                        <a:pt x="167" y="50"/>
                      </a:lnTo>
                      <a:lnTo>
                        <a:pt x="168" y="52"/>
                      </a:lnTo>
                      <a:lnTo>
                        <a:pt x="170" y="52"/>
                      </a:lnTo>
                      <a:lnTo>
                        <a:pt x="173" y="52"/>
                      </a:lnTo>
                      <a:lnTo>
                        <a:pt x="175" y="53"/>
                      </a:lnTo>
                      <a:lnTo>
                        <a:pt x="177" y="56"/>
                      </a:lnTo>
                      <a:lnTo>
                        <a:pt x="179" y="57"/>
                      </a:lnTo>
                      <a:lnTo>
                        <a:pt x="179" y="60"/>
                      </a:lnTo>
                      <a:lnTo>
                        <a:pt x="179" y="65"/>
                      </a:lnTo>
                      <a:lnTo>
                        <a:pt x="176" y="77"/>
                      </a:lnTo>
                      <a:lnTo>
                        <a:pt x="177" y="79"/>
                      </a:lnTo>
                      <a:lnTo>
                        <a:pt x="178" y="81"/>
                      </a:lnTo>
                      <a:lnTo>
                        <a:pt x="180" y="83"/>
                      </a:lnTo>
                      <a:lnTo>
                        <a:pt x="181" y="101"/>
                      </a:lnTo>
                      <a:lnTo>
                        <a:pt x="184" y="102"/>
                      </a:lnTo>
                      <a:lnTo>
                        <a:pt x="185" y="103"/>
                      </a:lnTo>
                      <a:lnTo>
                        <a:pt x="186" y="110"/>
                      </a:lnTo>
                      <a:lnTo>
                        <a:pt x="187" y="112"/>
                      </a:lnTo>
                      <a:lnTo>
                        <a:pt x="189" y="113"/>
                      </a:lnTo>
                      <a:lnTo>
                        <a:pt x="190" y="114"/>
                      </a:lnTo>
                      <a:lnTo>
                        <a:pt x="194" y="115"/>
                      </a:lnTo>
                      <a:lnTo>
                        <a:pt x="194" y="119"/>
                      </a:lnTo>
                      <a:lnTo>
                        <a:pt x="193" y="121"/>
                      </a:lnTo>
                      <a:lnTo>
                        <a:pt x="192" y="122"/>
                      </a:lnTo>
                      <a:lnTo>
                        <a:pt x="191" y="126"/>
                      </a:lnTo>
                      <a:lnTo>
                        <a:pt x="190" y="131"/>
                      </a:lnTo>
                      <a:lnTo>
                        <a:pt x="189" y="133"/>
                      </a:lnTo>
                      <a:lnTo>
                        <a:pt x="188" y="134"/>
                      </a:lnTo>
                      <a:lnTo>
                        <a:pt x="187" y="135"/>
                      </a:lnTo>
                      <a:lnTo>
                        <a:pt x="185" y="136"/>
                      </a:lnTo>
                      <a:lnTo>
                        <a:pt x="184" y="137"/>
                      </a:lnTo>
                      <a:lnTo>
                        <a:pt x="183" y="136"/>
                      </a:lnTo>
                      <a:lnTo>
                        <a:pt x="181" y="137"/>
                      </a:lnTo>
                      <a:lnTo>
                        <a:pt x="184" y="142"/>
                      </a:lnTo>
                      <a:lnTo>
                        <a:pt x="183" y="143"/>
                      </a:lnTo>
                      <a:lnTo>
                        <a:pt x="181" y="144"/>
                      </a:lnTo>
                      <a:lnTo>
                        <a:pt x="180" y="146"/>
                      </a:lnTo>
                      <a:lnTo>
                        <a:pt x="179" y="147"/>
                      </a:lnTo>
                      <a:lnTo>
                        <a:pt x="178" y="146"/>
                      </a:lnTo>
                      <a:lnTo>
                        <a:pt x="175" y="148"/>
                      </a:lnTo>
                      <a:lnTo>
                        <a:pt x="174" y="150"/>
                      </a:lnTo>
                      <a:lnTo>
                        <a:pt x="174" y="153"/>
                      </a:lnTo>
                      <a:lnTo>
                        <a:pt x="175" y="155"/>
                      </a:lnTo>
                      <a:lnTo>
                        <a:pt x="174" y="156"/>
                      </a:lnTo>
                      <a:lnTo>
                        <a:pt x="172" y="157"/>
                      </a:lnTo>
                      <a:lnTo>
                        <a:pt x="170" y="153"/>
                      </a:lnTo>
                      <a:lnTo>
                        <a:pt x="168" y="153"/>
                      </a:lnTo>
                      <a:lnTo>
                        <a:pt x="167" y="151"/>
                      </a:lnTo>
                      <a:lnTo>
                        <a:pt x="167" y="150"/>
                      </a:lnTo>
                      <a:lnTo>
                        <a:pt x="167" y="149"/>
                      </a:lnTo>
                      <a:lnTo>
                        <a:pt x="166" y="149"/>
                      </a:lnTo>
                      <a:lnTo>
                        <a:pt x="164" y="147"/>
                      </a:lnTo>
                      <a:lnTo>
                        <a:pt x="162" y="146"/>
                      </a:lnTo>
                      <a:lnTo>
                        <a:pt x="161" y="146"/>
                      </a:lnTo>
                      <a:lnTo>
                        <a:pt x="160" y="146"/>
                      </a:lnTo>
                      <a:lnTo>
                        <a:pt x="160" y="147"/>
                      </a:lnTo>
                      <a:lnTo>
                        <a:pt x="159" y="148"/>
                      </a:lnTo>
                      <a:lnTo>
                        <a:pt x="154" y="145"/>
                      </a:lnTo>
                      <a:lnTo>
                        <a:pt x="153" y="145"/>
                      </a:lnTo>
                      <a:lnTo>
                        <a:pt x="153" y="144"/>
                      </a:lnTo>
                      <a:lnTo>
                        <a:pt x="152" y="144"/>
                      </a:lnTo>
                      <a:lnTo>
                        <a:pt x="146" y="143"/>
                      </a:lnTo>
                      <a:lnTo>
                        <a:pt x="143" y="142"/>
                      </a:lnTo>
                      <a:lnTo>
                        <a:pt x="141" y="142"/>
                      </a:lnTo>
                      <a:lnTo>
                        <a:pt x="138" y="142"/>
                      </a:lnTo>
                      <a:lnTo>
                        <a:pt x="135" y="141"/>
                      </a:lnTo>
                      <a:lnTo>
                        <a:pt x="132" y="139"/>
                      </a:lnTo>
                      <a:lnTo>
                        <a:pt x="127" y="138"/>
                      </a:lnTo>
                      <a:lnTo>
                        <a:pt x="125" y="138"/>
                      </a:lnTo>
                      <a:lnTo>
                        <a:pt x="123" y="137"/>
                      </a:lnTo>
                      <a:lnTo>
                        <a:pt x="121" y="137"/>
                      </a:lnTo>
                      <a:lnTo>
                        <a:pt x="116" y="137"/>
                      </a:lnTo>
                      <a:lnTo>
                        <a:pt x="113" y="135"/>
                      </a:lnTo>
                      <a:lnTo>
                        <a:pt x="112" y="134"/>
                      </a:lnTo>
                      <a:lnTo>
                        <a:pt x="109" y="131"/>
                      </a:lnTo>
                      <a:lnTo>
                        <a:pt x="108" y="131"/>
                      </a:lnTo>
                      <a:lnTo>
                        <a:pt x="107" y="131"/>
                      </a:lnTo>
                      <a:lnTo>
                        <a:pt x="107" y="130"/>
                      </a:lnTo>
                      <a:lnTo>
                        <a:pt x="105" y="129"/>
                      </a:lnTo>
                      <a:lnTo>
                        <a:pt x="104" y="129"/>
                      </a:lnTo>
                      <a:lnTo>
                        <a:pt x="104" y="128"/>
                      </a:lnTo>
                      <a:lnTo>
                        <a:pt x="103" y="127"/>
                      </a:lnTo>
                      <a:lnTo>
                        <a:pt x="103" y="125"/>
                      </a:lnTo>
                      <a:lnTo>
                        <a:pt x="101" y="124"/>
                      </a:lnTo>
                      <a:lnTo>
                        <a:pt x="97" y="122"/>
                      </a:lnTo>
                      <a:lnTo>
                        <a:pt x="95" y="121"/>
                      </a:lnTo>
                      <a:lnTo>
                        <a:pt x="94" y="121"/>
                      </a:lnTo>
                      <a:lnTo>
                        <a:pt x="93" y="121"/>
                      </a:lnTo>
                      <a:lnTo>
                        <a:pt x="92" y="121"/>
                      </a:lnTo>
                      <a:lnTo>
                        <a:pt x="84" y="117"/>
                      </a:lnTo>
                      <a:lnTo>
                        <a:pt x="77" y="114"/>
                      </a:lnTo>
                      <a:lnTo>
                        <a:pt x="72" y="112"/>
                      </a:lnTo>
                      <a:lnTo>
                        <a:pt x="69" y="110"/>
                      </a:lnTo>
                      <a:lnTo>
                        <a:pt x="64" y="109"/>
                      </a:lnTo>
                      <a:lnTo>
                        <a:pt x="59" y="106"/>
                      </a:lnTo>
                      <a:lnTo>
                        <a:pt x="56" y="104"/>
                      </a:lnTo>
                      <a:lnTo>
                        <a:pt x="51" y="103"/>
                      </a:lnTo>
                      <a:lnTo>
                        <a:pt x="47" y="101"/>
                      </a:lnTo>
                      <a:lnTo>
                        <a:pt x="46" y="101"/>
                      </a:lnTo>
                      <a:lnTo>
                        <a:pt x="45" y="100"/>
                      </a:lnTo>
                      <a:lnTo>
                        <a:pt x="44" y="100"/>
                      </a:lnTo>
                      <a:lnTo>
                        <a:pt x="43" y="97"/>
                      </a:lnTo>
                      <a:lnTo>
                        <a:pt x="42" y="96"/>
                      </a:lnTo>
                      <a:lnTo>
                        <a:pt x="38" y="92"/>
                      </a:lnTo>
                      <a:lnTo>
                        <a:pt x="36" y="90"/>
                      </a:lnTo>
                      <a:lnTo>
                        <a:pt x="32" y="88"/>
                      </a:lnTo>
                      <a:lnTo>
                        <a:pt x="31" y="87"/>
                      </a:lnTo>
                      <a:lnTo>
                        <a:pt x="26" y="84"/>
                      </a:lnTo>
                      <a:lnTo>
                        <a:pt x="22" y="83"/>
                      </a:lnTo>
                      <a:lnTo>
                        <a:pt x="23" y="82"/>
                      </a:lnTo>
                      <a:lnTo>
                        <a:pt x="24" y="82"/>
                      </a:lnTo>
                      <a:lnTo>
                        <a:pt x="23" y="82"/>
                      </a:lnTo>
                      <a:lnTo>
                        <a:pt x="22" y="82"/>
                      </a:lnTo>
                      <a:lnTo>
                        <a:pt x="23" y="82"/>
                      </a:lnTo>
                      <a:lnTo>
                        <a:pt x="23" y="81"/>
                      </a:lnTo>
                      <a:lnTo>
                        <a:pt x="20" y="77"/>
                      </a:lnTo>
                      <a:lnTo>
                        <a:pt x="19" y="77"/>
                      </a:lnTo>
                      <a:lnTo>
                        <a:pt x="18" y="77"/>
                      </a:lnTo>
                      <a:lnTo>
                        <a:pt x="17" y="77"/>
                      </a:lnTo>
                      <a:lnTo>
                        <a:pt x="18" y="77"/>
                      </a:lnTo>
                      <a:lnTo>
                        <a:pt x="17" y="76"/>
                      </a:lnTo>
                      <a:lnTo>
                        <a:pt x="17" y="77"/>
                      </a:lnTo>
                      <a:lnTo>
                        <a:pt x="16" y="77"/>
                      </a:lnTo>
                      <a:lnTo>
                        <a:pt x="16" y="76"/>
                      </a:lnTo>
                      <a:lnTo>
                        <a:pt x="15" y="76"/>
                      </a:lnTo>
                      <a:lnTo>
                        <a:pt x="14" y="75"/>
                      </a:lnTo>
                      <a:lnTo>
                        <a:pt x="14" y="74"/>
                      </a:lnTo>
                      <a:lnTo>
                        <a:pt x="12" y="74"/>
                      </a:lnTo>
                      <a:lnTo>
                        <a:pt x="12" y="71"/>
                      </a:lnTo>
                      <a:lnTo>
                        <a:pt x="10" y="68"/>
                      </a:lnTo>
                      <a:lnTo>
                        <a:pt x="9" y="67"/>
                      </a:lnTo>
                      <a:lnTo>
                        <a:pt x="7" y="65"/>
                      </a:lnTo>
                      <a:lnTo>
                        <a:pt x="6" y="64"/>
                      </a:lnTo>
                      <a:lnTo>
                        <a:pt x="5" y="62"/>
                      </a:lnTo>
                      <a:lnTo>
                        <a:pt x="5" y="60"/>
                      </a:lnTo>
                      <a:lnTo>
                        <a:pt x="2" y="58"/>
                      </a:lnTo>
                      <a:lnTo>
                        <a:pt x="1" y="57"/>
                      </a:lnTo>
                      <a:lnTo>
                        <a:pt x="0" y="55"/>
                      </a:lnTo>
                      <a:close/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  <p:sp>
              <p:nvSpPr>
                <p:cNvPr id="180" name="Google Shape;180;p3"/>
                <p:cNvSpPr/>
                <p:nvPr/>
              </p:nvSpPr>
              <p:spPr>
                <a:xfrm>
                  <a:off x="2597151" y="3003548"/>
                  <a:ext cx="194" cy="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57" extrusionOk="0">
                      <a:moveTo>
                        <a:pt x="0" y="55"/>
                      </a:moveTo>
                      <a:lnTo>
                        <a:pt x="1" y="50"/>
                      </a:lnTo>
                      <a:lnTo>
                        <a:pt x="1" y="41"/>
                      </a:lnTo>
                      <a:lnTo>
                        <a:pt x="4" y="40"/>
                      </a:lnTo>
                      <a:lnTo>
                        <a:pt x="6" y="41"/>
                      </a:lnTo>
                      <a:lnTo>
                        <a:pt x="8" y="41"/>
                      </a:lnTo>
                      <a:lnTo>
                        <a:pt x="7" y="40"/>
                      </a:lnTo>
                      <a:lnTo>
                        <a:pt x="8" y="40"/>
                      </a:lnTo>
                      <a:lnTo>
                        <a:pt x="10" y="41"/>
                      </a:lnTo>
                      <a:lnTo>
                        <a:pt x="11" y="40"/>
                      </a:lnTo>
                      <a:lnTo>
                        <a:pt x="11" y="39"/>
                      </a:lnTo>
                      <a:lnTo>
                        <a:pt x="13" y="38"/>
                      </a:lnTo>
                      <a:lnTo>
                        <a:pt x="14" y="37"/>
                      </a:lnTo>
                      <a:lnTo>
                        <a:pt x="14" y="34"/>
                      </a:lnTo>
                      <a:lnTo>
                        <a:pt x="13" y="30"/>
                      </a:lnTo>
                      <a:lnTo>
                        <a:pt x="13" y="28"/>
                      </a:lnTo>
                      <a:lnTo>
                        <a:pt x="13" y="21"/>
                      </a:lnTo>
                      <a:lnTo>
                        <a:pt x="14" y="18"/>
                      </a:lnTo>
                      <a:lnTo>
                        <a:pt x="18" y="16"/>
                      </a:lnTo>
                      <a:lnTo>
                        <a:pt x="20" y="16"/>
                      </a:lnTo>
                      <a:lnTo>
                        <a:pt x="21" y="16"/>
                      </a:lnTo>
                      <a:lnTo>
                        <a:pt x="23" y="17"/>
                      </a:lnTo>
                      <a:lnTo>
                        <a:pt x="26" y="16"/>
                      </a:lnTo>
                      <a:lnTo>
                        <a:pt x="27" y="17"/>
                      </a:lnTo>
                      <a:lnTo>
                        <a:pt x="28" y="19"/>
                      </a:lnTo>
                      <a:lnTo>
                        <a:pt x="29" y="21"/>
                      </a:lnTo>
                      <a:lnTo>
                        <a:pt x="31" y="23"/>
                      </a:lnTo>
                      <a:lnTo>
                        <a:pt x="32" y="24"/>
                      </a:lnTo>
                      <a:lnTo>
                        <a:pt x="33" y="25"/>
                      </a:lnTo>
                      <a:lnTo>
                        <a:pt x="35" y="25"/>
                      </a:lnTo>
                      <a:lnTo>
                        <a:pt x="36" y="25"/>
                      </a:lnTo>
                      <a:lnTo>
                        <a:pt x="37" y="25"/>
                      </a:lnTo>
                      <a:lnTo>
                        <a:pt x="41" y="25"/>
                      </a:lnTo>
                      <a:lnTo>
                        <a:pt x="42" y="23"/>
                      </a:lnTo>
                      <a:lnTo>
                        <a:pt x="49" y="24"/>
                      </a:lnTo>
                      <a:lnTo>
                        <a:pt x="52" y="25"/>
                      </a:lnTo>
                      <a:lnTo>
                        <a:pt x="56" y="26"/>
                      </a:lnTo>
                      <a:lnTo>
                        <a:pt x="59" y="27"/>
                      </a:lnTo>
                      <a:lnTo>
                        <a:pt x="60" y="27"/>
                      </a:lnTo>
                      <a:lnTo>
                        <a:pt x="61" y="27"/>
                      </a:lnTo>
                      <a:lnTo>
                        <a:pt x="63" y="27"/>
                      </a:lnTo>
                      <a:lnTo>
                        <a:pt x="62" y="29"/>
                      </a:lnTo>
                      <a:lnTo>
                        <a:pt x="65" y="31"/>
                      </a:lnTo>
                      <a:lnTo>
                        <a:pt x="65" y="30"/>
                      </a:lnTo>
                      <a:lnTo>
                        <a:pt x="66" y="30"/>
                      </a:lnTo>
                      <a:lnTo>
                        <a:pt x="67" y="30"/>
                      </a:lnTo>
                      <a:lnTo>
                        <a:pt x="68" y="30"/>
                      </a:lnTo>
                      <a:lnTo>
                        <a:pt x="70" y="30"/>
                      </a:lnTo>
                      <a:lnTo>
                        <a:pt x="70" y="31"/>
                      </a:lnTo>
                      <a:lnTo>
                        <a:pt x="73" y="31"/>
                      </a:lnTo>
                      <a:lnTo>
                        <a:pt x="72" y="34"/>
                      </a:lnTo>
                      <a:lnTo>
                        <a:pt x="73" y="35"/>
                      </a:lnTo>
                      <a:lnTo>
                        <a:pt x="75" y="35"/>
                      </a:lnTo>
                      <a:lnTo>
                        <a:pt x="78" y="33"/>
                      </a:lnTo>
                      <a:lnTo>
                        <a:pt x="78" y="31"/>
                      </a:lnTo>
                      <a:lnTo>
                        <a:pt x="77" y="31"/>
                      </a:lnTo>
                      <a:lnTo>
                        <a:pt x="75" y="28"/>
                      </a:lnTo>
                      <a:lnTo>
                        <a:pt x="74" y="22"/>
                      </a:lnTo>
                      <a:lnTo>
                        <a:pt x="74" y="20"/>
                      </a:lnTo>
                      <a:lnTo>
                        <a:pt x="73" y="18"/>
                      </a:lnTo>
                      <a:lnTo>
                        <a:pt x="73" y="16"/>
                      </a:lnTo>
                      <a:lnTo>
                        <a:pt x="73" y="15"/>
                      </a:lnTo>
                      <a:lnTo>
                        <a:pt x="73" y="14"/>
                      </a:lnTo>
                      <a:lnTo>
                        <a:pt x="73" y="12"/>
                      </a:lnTo>
                      <a:lnTo>
                        <a:pt x="72" y="12"/>
                      </a:lnTo>
                      <a:lnTo>
                        <a:pt x="72" y="11"/>
                      </a:lnTo>
                      <a:lnTo>
                        <a:pt x="72" y="10"/>
                      </a:lnTo>
                      <a:lnTo>
                        <a:pt x="72" y="9"/>
                      </a:lnTo>
                      <a:lnTo>
                        <a:pt x="72" y="6"/>
                      </a:lnTo>
                      <a:lnTo>
                        <a:pt x="71" y="5"/>
                      </a:lnTo>
                      <a:lnTo>
                        <a:pt x="71" y="4"/>
                      </a:lnTo>
                      <a:lnTo>
                        <a:pt x="73" y="2"/>
                      </a:lnTo>
                      <a:lnTo>
                        <a:pt x="74" y="2"/>
                      </a:lnTo>
                      <a:lnTo>
                        <a:pt x="75" y="4"/>
                      </a:lnTo>
                      <a:lnTo>
                        <a:pt x="75" y="5"/>
                      </a:lnTo>
                      <a:lnTo>
                        <a:pt x="76" y="5"/>
                      </a:lnTo>
                      <a:lnTo>
                        <a:pt x="77" y="4"/>
                      </a:lnTo>
                      <a:lnTo>
                        <a:pt x="78" y="2"/>
                      </a:lnTo>
                      <a:lnTo>
                        <a:pt x="79" y="1"/>
                      </a:lnTo>
                      <a:lnTo>
                        <a:pt x="79" y="3"/>
                      </a:lnTo>
                      <a:lnTo>
                        <a:pt x="82" y="3"/>
                      </a:lnTo>
                      <a:lnTo>
                        <a:pt x="83" y="3"/>
                      </a:ln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5" y="0"/>
                      </a:lnTo>
                      <a:lnTo>
                        <a:pt x="85" y="2"/>
                      </a:lnTo>
                      <a:lnTo>
                        <a:pt x="86" y="5"/>
                      </a:lnTo>
                      <a:lnTo>
                        <a:pt x="87" y="6"/>
                      </a:lnTo>
                      <a:lnTo>
                        <a:pt x="91" y="8"/>
                      </a:lnTo>
                      <a:lnTo>
                        <a:pt x="92" y="9"/>
                      </a:lnTo>
                      <a:lnTo>
                        <a:pt x="92" y="10"/>
                      </a:lnTo>
                      <a:lnTo>
                        <a:pt x="91" y="10"/>
                      </a:lnTo>
                      <a:lnTo>
                        <a:pt x="91" y="11"/>
                      </a:lnTo>
                      <a:lnTo>
                        <a:pt x="90" y="13"/>
                      </a:lnTo>
                      <a:lnTo>
                        <a:pt x="90" y="14"/>
                      </a:lnTo>
                      <a:lnTo>
                        <a:pt x="90" y="17"/>
                      </a:lnTo>
                      <a:lnTo>
                        <a:pt x="90" y="19"/>
                      </a:lnTo>
                      <a:lnTo>
                        <a:pt x="89" y="20"/>
                      </a:lnTo>
                      <a:lnTo>
                        <a:pt x="88" y="22"/>
                      </a:lnTo>
                      <a:lnTo>
                        <a:pt x="87" y="22"/>
                      </a:lnTo>
                      <a:lnTo>
                        <a:pt x="87" y="23"/>
                      </a:lnTo>
                      <a:lnTo>
                        <a:pt x="87" y="24"/>
                      </a:lnTo>
                      <a:lnTo>
                        <a:pt x="88" y="24"/>
                      </a:lnTo>
                      <a:lnTo>
                        <a:pt x="89" y="23"/>
                      </a:lnTo>
                      <a:lnTo>
                        <a:pt x="92" y="23"/>
                      </a:lnTo>
                      <a:lnTo>
                        <a:pt x="93" y="24"/>
                      </a:lnTo>
                      <a:lnTo>
                        <a:pt x="92" y="25"/>
                      </a:lnTo>
                      <a:lnTo>
                        <a:pt x="92" y="29"/>
                      </a:lnTo>
                      <a:lnTo>
                        <a:pt x="95" y="28"/>
                      </a:lnTo>
                      <a:lnTo>
                        <a:pt x="96" y="27"/>
                      </a:lnTo>
                      <a:lnTo>
                        <a:pt x="100" y="23"/>
                      </a:lnTo>
                      <a:lnTo>
                        <a:pt x="102" y="18"/>
                      </a:lnTo>
                      <a:lnTo>
                        <a:pt x="106" y="17"/>
                      </a:lnTo>
                      <a:lnTo>
                        <a:pt x="107" y="15"/>
                      </a:lnTo>
                      <a:lnTo>
                        <a:pt x="108" y="15"/>
                      </a:lnTo>
                      <a:lnTo>
                        <a:pt x="110" y="16"/>
                      </a:lnTo>
                      <a:lnTo>
                        <a:pt x="110" y="15"/>
                      </a:lnTo>
                      <a:lnTo>
                        <a:pt x="112" y="14"/>
                      </a:lnTo>
                      <a:lnTo>
                        <a:pt x="113" y="15"/>
                      </a:lnTo>
                      <a:lnTo>
                        <a:pt x="114" y="14"/>
                      </a:lnTo>
                      <a:lnTo>
                        <a:pt x="115" y="14"/>
                      </a:lnTo>
                      <a:lnTo>
                        <a:pt x="116" y="14"/>
                      </a:lnTo>
                      <a:lnTo>
                        <a:pt x="116" y="13"/>
                      </a:lnTo>
                      <a:lnTo>
                        <a:pt x="116" y="12"/>
                      </a:lnTo>
                      <a:lnTo>
                        <a:pt x="118" y="12"/>
                      </a:lnTo>
                      <a:lnTo>
                        <a:pt x="121" y="8"/>
                      </a:lnTo>
                      <a:lnTo>
                        <a:pt x="121" y="7"/>
                      </a:lnTo>
                      <a:lnTo>
                        <a:pt x="122" y="6"/>
                      </a:lnTo>
                      <a:lnTo>
                        <a:pt x="123" y="6"/>
                      </a:lnTo>
                      <a:lnTo>
                        <a:pt x="122" y="4"/>
                      </a:lnTo>
                      <a:lnTo>
                        <a:pt x="123" y="3"/>
                      </a:lnTo>
                      <a:lnTo>
                        <a:pt x="125" y="4"/>
                      </a:lnTo>
                      <a:lnTo>
                        <a:pt x="125" y="5"/>
                      </a:lnTo>
                      <a:lnTo>
                        <a:pt x="126" y="6"/>
                      </a:lnTo>
                      <a:lnTo>
                        <a:pt x="127" y="11"/>
                      </a:lnTo>
                      <a:lnTo>
                        <a:pt x="130" y="11"/>
                      </a:lnTo>
                      <a:lnTo>
                        <a:pt x="131" y="16"/>
                      </a:lnTo>
                      <a:lnTo>
                        <a:pt x="132" y="20"/>
                      </a:lnTo>
                      <a:lnTo>
                        <a:pt x="133" y="22"/>
                      </a:lnTo>
                      <a:lnTo>
                        <a:pt x="134" y="22"/>
                      </a:lnTo>
                      <a:lnTo>
                        <a:pt x="138" y="21"/>
                      </a:lnTo>
                      <a:lnTo>
                        <a:pt x="139" y="19"/>
                      </a:lnTo>
                      <a:lnTo>
                        <a:pt x="140" y="18"/>
                      </a:lnTo>
                      <a:lnTo>
                        <a:pt x="141" y="18"/>
                      </a:lnTo>
                      <a:lnTo>
                        <a:pt x="142" y="19"/>
                      </a:lnTo>
                      <a:lnTo>
                        <a:pt x="143" y="22"/>
                      </a:lnTo>
                      <a:lnTo>
                        <a:pt x="144" y="23"/>
                      </a:lnTo>
                      <a:lnTo>
                        <a:pt x="145" y="25"/>
                      </a:lnTo>
                      <a:lnTo>
                        <a:pt x="146" y="26"/>
                      </a:lnTo>
                      <a:lnTo>
                        <a:pt x="147" y="28"/>
                      </a:lnTo>
                      <a:lnTo>
                        <a:pt x="147" y="29"/>
                      </a:lnTo>
                      <a:lnTo>
                        <a:pt x="148" y="31"/>
                      </a:lnTo>
                      <a:lnTo>
                        <a:pt x="152" y="36"/>
                      </a:lnTo>
                      <a:lnTo>
                        <a:pt x="153" y="36"/>
                      </a:lnTo>
                      <a:lnTo>
                        <a:pt x="154" y="37"/>
                      </a:lnTo>
                      <a:lnTo>
                        <a:pt x="155" y="37"/>
                      </a:lnTo>
                      <a:lnTo>
                        <a:pt x="155" y="40"/>
                      </a:lnTo>
                      <a:lnTo>
                        <a:pt x="157" y="42"/>
                      </a:lnTo>
                      <a:lnTo>
                        <a:pt x="160" y="43"/>
                      </a:lnTo>
                      <a:lnTo>
                        <a:pt x="162" y="44"/>
                      </a:lnTo>
                      <a:lnTo>
                        <a:pt x="162" y="45"/>
                      </a:lnTo>
                      <a:lnTo>
                        <a:pt x="163" y="47"/>
                      </a:lnTo>
                      <a:lnTo>
                        <a:pt x="167" y="50"/>
                      </a:lnTo>
                      <a:lnTo>
                        <a:pt x="168" y="52"/>
                      </a:lnTo>
                      <a:lnTo>
                        <a:pt x="170" y="52"/>
                      </a:lnTo>
                      <a:lnTo>
                        <a:pt x="173" y="52"/>
                      </a:lnTo>
                      <a:lnTo>
                        <a:pt x="175" y="53"/>
                      </a:lnTo>
                      <a:lnTo>
                        <a:pt x="177" y="56"/>
                      </a:lnTo>
                      <a:lnTo>
                        <a:pt x="179" y="57"/>
                      </a:lnTo>
                      <a:lnTo>
                        <a:pt x="179" y="60"/>
                      </a:lnTo>
                      <a:lnTo>
                        <a:pt x="179" y="65"/>
                      </a:lnTo>
                      <a:lnTo>
                        <a:pt x="176" y="77"/>
                      </a:lnTo>
                      <a:lnTo>
                        <a:pt x="177" y="79"/>
                      </a:lnTo>
                      <a:lnTo>
                        <a:pt x="178" y="81"/>
                      </a:lnTo>
                      <a:lnTo>
                        <a:pt x="180" y="83"/>
                      </a:lnTo>
                      <a:lnTo>
                        <a:pt x="181" y="101"/>
                      </a:lnTo>
                      <a:lnTo>
                        <a:pt x="184" y="102"/>
                      </a:lnTo>
                      <a:lnTo>
                        <a:pt x="185" y="103"/>
                      </a:lnTo>
                      <a:lnTo>
                        <a:pt x="186" y="110"/>
                      </a:lnTo>
                      <a:lnTo>
                        <a:pt x="187" y="112"/>
                      </a:lnTo>
                      <a:lnTo>
                        <a:pt x="189" y="113"/>
                      </a:lnTo>
                      <a:lnTo>
                        <a:pt x="190" y="114"/>
                      </a:lnTo>
                      <a:lnTo>
                        <a:pt x="194" y="115"/>
                      </a:lnTo>
                      <a:lnTo>
                        <a:pt x="194" y="119"/>
                      </a:lnTo>
                      <a:lnTo>
                        <a:pt x="193" y="121"/>
                      </a:lnTo>
                      <a:lnTo>
                        <a:pt x="192" y="122"/>
                      </a:lnTo>
                      <a:lnTo>
                        <a:pt x="191" y="126"/>
                      </a:lnTo>
                      <a:lnTo>
                        <a:pt x="190" y="131"/>
                      </a:lnTo>
                      <a:lnTo>
                        <a:pt x="189" y="133"/>
                      </a:lnTo>
                      <a:lnTo>
                        <a:pt x="188" y="134"/>
                      </a:lnTo>
                      <a:lnTo>
                        <a:pt x="187" y="135"/>
                      </a:lnTo>
                      <a:lnTo>
                        <a:pt x="185" y="136"/>
                      </a:lnTo>
                      <a:lnTo>
                        <a:pt x="184" y="137"/>
                      </a:lnTo>
                      <a:lnTo>
                        <a:pt x="183" y="136"/>
                      </a:lnTo>
                      <a:lnTo>
                        <a:pt x="181" y="137"/>
                      </a:lnTo>
                      <a:lnTo>
                        <a:pt x="184" y="142"/>
                      </a:lnTo>
                      <a:lnTo>
                        <a:pt x="183" y="143"/>
                      </a:lnTo>
                      <a:lnTo>
                        <a:pt x="181" y="144"/>
                      </a:lnTo>
                      <a:lnTo>
                        <a:pt x="180" y="146"/>
                      </a:lnTo>
                      <a:lnTo>
                        <a:pt x="179" y="147"/>
                      </a:lnTo>
                      <a:lnTo>
                        <a:pt x="178" y="146"/>
                      </a:lnTo>
                      <a:lnTo>
                        <a:pt x="175" y="148"/>
                      </a:lnTo>
                      <a:lnTo>
                        <a:pt x="174" y="150"/>
                      </a:lnTo>
                      <a:lnTo>
                        <a:pt x="174" y="153"/>
                      </a:lnTo>
                      <a:lnTo>
                        <a:pt x="175" y="155"/>
                      </a:lnTo>
                      <a:lnTo>
                        <a:pt x="174" y="156"/>
                      </a:lnTo>
                      <a:lnTo>
                        <a:pt x="172" y="157"/>
                      </a:lnTo>
                      <a:lnTo>
                        <a:pt x="170" y="153"/>
                      </a:lnTo>
                      <a:lnTo>
                        <a:pt x="168" y="153"/>
                      </a:lnTo>
                      <a:lnTo>
                        <a:pt x="167" y="151"/>
                      </a:lnTo>
                      <a:lnTo>
                        <a:pt x="167" y="150"/>
                      </a:lnTo>
                      <a:lnTo>
                        <a:pt x="167" y="149"/>
                      </a:lnTo>
                      <a:lnTo>
                        <a:pt x="166" y="149"/>
                      </a:lnTo>
                      <a:lnTo>
                        <a:pt x="164" y="147"/>
                      </a:lnTo>
                      <a:lnTo>
                        <a:pt x="162" y="146"/>
                      </a:lnTo>
                      <a:lnTo>
                        <a:pt x="161" y="146"/>
                      </a:lnTo>
                      <a:lnTo>
                        <a:pt x="160" y="146"/>
                      </a:lnTo>
                      <a:lnTo>
                        <a:pt x="160" y="147"/>
                      </a:lnTo>
                      <a:lnTo>
                        <a:pt x="159" y="148"/>
                      </a:lnTo>
                      <a:lnTo>
                        <a:pt x="154" y="145"/>
                      </a:lnTo>
                      <a:lnTo>
                        <a:pt x="153" y="145"/>
                      </a:lnTo>
                      <a:lnTo>
                        <a:pt x="153" y="144"/>
                      </a:lnTo>
                      <a:lnTo>
                        <a:pt x="152" y="144"/>
                      </a:lnTo>
                      <a:lnTo>
                        <a:pt x="146" y="143"/>
                      </a:lnTo>
                      <a:lnTo>
                        <a:pt x="143" y="142"/>
                      </a:lnTo>
                      <a:lnTo>
                        <a:pt x="141" y="142"/>
                      </a:lnTo>
                      <a:lnTo>
                        <a:pt x="138" y="142"/>
                      </a:lnTo>
                      <a:lnTo>
                        <a:pt x="135" y="141"/>
                      </a:lnTo>
                      <a:lnTo>
                        <a:pt x="132" y="139"/>
                      </a:lnTo>
                      <a:lnTo>
                        <a:pt x="127" y="138"/>
                      </a:lnTo>
                      <a:lnTo>
                        <a:pt x="125" y="138"/>
                      </a:lnTo>
                      <a:lnTo>
                        <a:pt x="123" y="137"/>
                      </a:lnTo>
                      <a:lnTo>
                        <a:pt x="121" y="137"/>
                      </a:lnTo>
                      <a:lnTo>
                        <a:pt x="116" y="137"/>
                      </a:lnTo>
                      <a:lnTo>
                        <a:pt x="113" y="135"/>
                      </a:lnTo>
                      <a:lnTo>
                        <a:pt x="112" y="134"/>
                      </a:lnTo>
                      <a:lnTo>
                        <a:pt x="109" y="131"/>
                      </a:lnTo>
                      <a:lnTo>
                        <a:pt x="108" y="131"/>
                      </a:lnTo>
                      <a:lnTo>
                        <a:pt x="107" y="131"/>
                      </a:lnTo>
                      <a:lnTo>
                        <a:pt x="107" y="130"/>
                      </a:lnTo>
                      <a:lnTo>
                        <a:pt x="105" y="129"/>
                      </a:lnTo>
                      <a:lnTo>
                        <a:pt x="104" y="129"/>
                      </a:lnTo>
                      <a:lnTo>
                        <a:pt x="104" y="128"/>
                      </a:lnTo>
                      <a:lnTo>
                        <a:pt x="103" y="127"/>
                      </a:lnTo>
                      <a:lnTo>
                        <a:pt x="103" y="125"/>
                      </a:lnTo>
                      <a:lnTo>
                        <a:pt x="101" y="124"/>
                      </a:lnTo>
                      <a:lnTo>
                        <a:pt x="97" y="122"/>
                      </a:lnTo>
                      <a:lnTo>
                        <a:pt x="95" y="121"/>
                      </a:lnTo>
                      <a:lnTo>
                        <a:pt x="94" y="121"/>
                      </a:lnTo>
                      <a:lnTo>
                        <a:pt x="93" y="121"/>
                      </a:lnTo>
                      <a:lnTo>
                        <a:pt x="92" y="121"/>
                      </a:lnTo>
                      <a:lnTo>
                        <a:pt x="84" y="117"/>
                      </a:lnTo>
                      <a:lnTo>
                        <a:pt x="77" y="114"/>
                      </a:lnTo>
                      <a:lnTo>
                        <a:pt x="72" y="112"/>
                      </a:lnTo>
                      <a:lnTo>
                        <a:pt x="69" y="110"/>
                      </a:lnTo>
                      <a:lnTo>
                        <a:pt x="64" y="109"/>
                      </a:lnTo>
                      <a:lnTo>
                        <a:pt x="59" y="106"/>
                      </a:lnTo>
                      <a:lnTo>
                        <a:pt x="56" y="104"/>
                      </a:lnTo>
                      <a:lnTo>
                        <a:pt x="51" y="103"/>
                      </a:lnTo>
                      <a:lnTo>
                        <a:pt x="47" y="101"/>
                      </a:lnTo>
                      <a:lnTo>
                        <a:pt x="46" y="101"/>
                      </a:lnTo>
                      <a:lnTo>
                        <a:pt x="45" y="100"/>
                      </a:lnTo>
                      <a:lnTo>
                        <a:pt x="44" y="100"/>
                      </a:lnTo>
                      <a:lnTo>
                        <a:pt x="43" y="97"/>
                      </a:lnTo>
                      <a:lnTo>
                        <a:pt x="42" y="96"/>
                      </a:lnTo>
                      <a:lnTo>
                        <a:pt x="38" y="92"/>
                      </a:lnTo>
                      <a:lnTo>
                        <a:pt x="36" y="90"/>
                      </a:lnTo>
                      <a:lnTo>
                        <a:pt x="32" y="88"/>
                      </a:lnTo>
                      <a:lnTo>
                        <a:pt x="31" y="87"/>
                      </a:lnTo>
                      <a:lnTo>
                        <a:pt x="26" y="84"/>
                      </a:lnTo>
                      <a:lnTo>
                        <a:pt x="22" y="83"/>
                      </a:lnTo>
                      <a:lnTo>
                        <a:pt x="23" y="82"/>
                      </a:lnTo>
                      <a:lnTo>
                        <a:pt x="24" y="82"/>
                      </a:lnTo>
                      <a:lnTo>
                        <a:pt x="23" y="82"/>
                      </a:lnTo>
                      <a:lnTo>
                        <a:pt x="22" y="82"/>
                      </a:lnTo>
                      <a:lnTo>
                        <a:pt x="23" y="82"/>
                      </a:lnTo>
                      <a:lnTo>
                        <a:pt x="23" y="81"/>
                      </a:lnTo>
                      <a:lnTo>
                        <a:pt x="20" y="77"/>
                      </a:lnTo>
                      <a:lnTo>
                        <a:pt x="19" y="77"/>
                      </a:lnTo>
                      <a:lnTo>
                        <a:pt x="18" y="77"/>
                      </a:lnTo>
                      <a:lnTo>
                        <a:pt x="17" y="77"/>
                      </a:lnTo>
                      <a:lnTo>
                        <a:pt x="18" y="77"/>
                      </a:lnTo>
                      <a:lnTo>
                        <a:pt x="17" y="76"/>
                      </a:lnTo>
                      <a:lnTo>
                        <a:pt x="17" y="77"/>
                      </a:lnTo>
                      <a:lnTo>
                        <a:pt x="16" y="77"/>
                      </a:lnTo>
                      <a:lnTo>
                        <a:pt x="16" y="76"/>
                      </a:lnTo>
                      <a:lnTo>
                        <a:pt x="15" y="76"/>
                      </a:lnTo>
                      <a:lnTo>
                        <a:pt x="14" y="75"/>
                      </a:lnTo>
                      <a:lnTo>
                        <a:pt x="14" y="74"/>
                      </a:lnTo>
                      <a:lnTo>
                        <a:pt x="12" y="74"/>
                      </a:lnTo>
                      <a:lnTo>
                        <a:pt x="12" y="71"/>
                      </a:lnTo>
                      <a:lnTo>
                        <a:pt x="10" y="68"/>
                      </a:lnTo>
                      <a:lnTo>
                        <a:pt x="9" y="67"/>
                      </a:lnTo>
                      <a:lnTo>
                        <a:pt x="7" y="65"/>
                      </a:lnTo>
                      <a:lnTo>
                        <a:pt x="6" y="64"/>
                      </a:lnTo>
                      <a:lnTo>
                        <a:pt x="5" y="62"/>
                      </a:lnTo>
                      <a:lnTo>
                        <a:pt x="5" y="60"/>
                      </a:lnTo>
                      <a:lnTo>
                        <a:pt x="2" y="58"/>
                      </a:lnTo>
                      <a:lnTo>
                        <a:pt x="1" y="57"/>
                      </a:lnTo>
                      <a:lnTo>
                        <a:pt x="0" y="55"/>
                      </a:lnTo>
                    </a:path>
                  </a:pathLst>
                </a:custGeom>
                <a:solidFill>
                  <a:srgbClr val="8DA9DB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</p:grpSp>
          <p:sp>
            <p:nvSpPr>
              <p:cNvPr id="181" name="Google Shape;181;p3"/>
              <p:cNvSpPr/>
              <p:nvPr/>
            </p:nvSpPr>
            <p:spPr>
              <a:xfrm>
                <a:off x="8054714" y="4319603"/>
                <a:ext cx="411562" cy="458702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53" extrusionOk="0">
                    <a:moveTo>
                      <a:pt x="0" y="43"/>
                    </a:moveTo>
                    <a:lnTo>
                      <a:pt x="1" y="40"/>
                    </a:lnTo>
                    <a:lnTo>
                      <a:pt x="3" y="38"/>
                    </a:lnTo>
                    <a:lnTo>
                      <a:pt x="8" y="34"/>
                    </a:lnTo>
                    <a:lnTo>
                      <a:pt x="11" y="33"/>
                    </a:lnTo>
                    <a:lnTo>
                      <a:pt x="15" y="29"/>
                    </a:lnTo>
                    <a:lnTo>
                      <a:pt x="17" y="29"/>
                    </a:lnTo>
                    <a:lnTo>
                      <a:pt x="18" y="28"/>
                    </a:lnTo>
                    <a:lnTo>
                      <a:pt x="19" y="28"/>
                    </a:lnTo>
                    <a:lnTo>
                      <a:pt x="22" y="27"/>
                    </a:lnTo>
                    <a:lnTo>
                      <a:pt x="24" y="25"/>
                    </a:lnTo>
                    <a:lnTo>
                      <a:pt x="29" y="23"/>
                    </a:lnTo>
                    <a:lnTo>
                      <a:pt x="32" y="22"/>
                    </a:lnTo>
                    <a:lnTo>
                      <a:pt x="38" y="21"/>
                    </a:lnTo>
                    <a:lnTo>
                      <a:pt x="40" y="21"/>
                    </a:lnTo>
                    <a:lnTo>
                      <a:pt x="44" y="19"/>
                    </a:lnTo>
                    <a:lnTo>
                      <a:pt x="50" y="19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9" y="18"/>
                    </a:lnTo>
                    <a:lnTo>
                      <a:pt x="61" y="17"/>
                    </a:lnTo>
                    <a:lnTo>
                      <a:pt x="68" y="16"/>
                    </a:lnTo>
                    <a:lnTo>
                      <a:pt x="72" y="15"/>
                    </a:lnTo>
                    <a:lnTo>
                      <a:pt x="75" y="15"/>
                    </a:lnTo>
                    <a:lnTo>
                      <a:pt x="78" y="14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5" y="12"/>
                    </a:lnTo>
                    <a:lnTo>
                      <a:pt x="86" y="12"/>
                    </a:lnTo>
                    <a:lnTo>
                      <a:pt x="88" y="11"/>
                    </a:lnTo>
                    <a:lnTo>
                      <a:pt x="92" y="7"/>
                    </a:lnTo>
                    <a:lnTo>
                      <a:pt x="93" y="6"/>
                    </a:lnTo>
                    <a:lnTo>
                      <a:pt x="93" y="5"/>
                    </a:lnTo>
                    <a:lnTo>
                      <a:pt x="94" y="5"/>
                    </a:lnTo>
                    <a:lnTo>
                      <a:pt x="96" y="5"/>
                    </a:lnTo>
                    <a:lnTo>
                      <a:pt x="98" y="5"/>
                    </a:lnTo>
                    <a:lnTo>
                      <a:pt x="101" y="3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5" y="3"/>
                    </a:lnTo>
                    <a:lnTo>
                      <a:pt x="106" y="3"/>
                    </a:lnTo>
                    <a:lnTo>
                      <a:pt x="107" y="3"/>
                    </a:lnTo>
                    <a:lnTo>
                      <a:pt x="110" y="5"/>
                    </a:lnTo>
                    <a:lnTo>
                      <a:pt x="110" y="4"/>
                    </a:lnTo>
                    <a:lnTo>
                      <a:pt x="111" y="4"/>
                    </a:lnTo>
                    <a:lnTo>
                      <a:pt x="112" y="4"/>
                    </a:lnTo>
                    <a:lnTo>
                      <a:pt x="116" y="1"/>
                    </a:lnTo>
                    <a:lnTo>
                      <a:pt x="118" y="0"/>
                    </a:lnTo>
                    <a:lnTo>
                      <a:pt x="119" y="0"/>
                    </a:lnTo>
                    <a:lnTo>
                      <a:pt x="123" y="1"/>
                    </a:lnTo>
                    <a:lnTo>
                      <a:pt x="126" y="1"/>
                    </a:lnTo>
                    <a:lnTo>
                      <a:pt x="133" y="3"/>
                    </a:lnTo>
                    <a:lnTo>
                      <a:pt x="136" y="4"/>
                    </a:lnTo>
                    <a:lnTo>
                      <a:pt x="142" y="5"/>
                    </a:lnTo>
                    <a:lnTo>
                      <a:pt x="150" y="7"/>
                    </a:lnTo>
                    <a:lnTo>
                      <a:pt x="152" y="8"/>
                    </a:lnTo>
                    <a:lnTo>
                      <a:pt x="152" y="31"/>
                    </a:lnTo>
                    <a:lnTo>
                      <a:pt x="146" y="51"/>
                    </a:lnTo>
                    <a:lnTo>
                      <a:pt x="129" y="71"/>
                    </a:lnTo>
                    <a:lnTo>
                      <a:pt x="65" y="153"/>
                    </a:lnTo>
                    <a:lnTo>
                      <a:pt x="26" y="85"/>
                    </a:lnTo>
                    <a:lnTo>
                      <a:pt x="19" y="73"/>
                    </a:lnTo>
                    <a:lnTo>
                      <a:pt x="17" y="76"/>
                    </a:lnTo>
                    <a:lnTo>
                      <a:pt x="12" y="73"/>
                    </a:lnTo>
                    <a:lnTo>
                      <a:pt x="10" y="72"/>
                    </a:lnTo>
                    <a:lnTo>
                      <a:pt x="7" y="71"/>
                    </a:lnTo>
                    <a:lnTo>
                      <a:pt x="2" y="71"/>
                    </a:lnTo>
                    <a:lnTo>
                      <a:pt x="3" y="48"/>
                    </a:lnTo>
                    <a:lnTo>
                      <a:pt x="1" y="48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B3C6E7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grpSp>
            <p:nvGrpSpPr>
              <p:cNvPr id="182" name="Google Shape;182;p3"/>
              <p:cNvGrpSpPr/>
              <p:nvPr/>
            </p:nvGrpSpPr>
            <p:grpSpPr>
              <a:xfrm>
                <a:off x="6064062" y="3648643"/>
                <a:ext cx="492836" cy="796163"/>
                <a:chOff x="2193466" y="1660661"/>
                <a:chExt cx="183" cy="265"/>
              </a:xfrm>
            </p:grpSpPr>
            <p:sp>
              <p:nvSpPr>
                <p:cNvPr id="183" name="Google Shape;183;p3"/>
                <p:cNvSpPr/>
                <p:nvPr/>
              </p:nvSpPr>
              <p:spPr>
                <a:xfrm>
                  <a:off x="2193466" y="1660661"/>
                  <a:ext cx="182" cy="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265" extrusionOk="0">
                      <a:moveTo>
                        <a:pt x="0" y="165"/>
                      </a:moveTo>
                      <a:lnTo>
                        <a:pt x="0" y="171"/>
                      </a:lnTo>
                      <a:lnTo>
                        <a:pt x="1" y="178"/>
                      </a:lnTo>
                      <a:lnTo>
                        <a:pt x="16" y="178"/>
                      </a:lnTo>
                      <a:lnTo>
                        <a:pt x="18" y="178"/>
                      </a:lnTo>
                      <a:lnTo>
                        <a:pt x="18" y="174"/>
                      </a:lnTo>
                      <a:lnTo>
                        <a:pt x="13" y="171"/>
                      </a:lnTo>
                      <a:lnTo>
                        <a:pt x="13" y="158"/>
                      </a:lnTo>
                      <a:lnTo>
                        <a:pt x="14" y="157"/>
                      </a:lnTo>
                      <a:lnTo>
                        <a:pt x="27" y="160"/>
                      </a:lnTo>
                      <a:lnTo>
                        <a:pt x="26" y="167"/>
                      </a:lnTo>
                      <a:lnTo>
                        <a:pt x="22" y="170"/>
                      </a:lnTo>
                      <a:lnTo>
                        <a:pt x="23" y="176"/>
                      </a:lnTo>
                      <a:lnTo>
                        <a:pt x="22" y="176"/>
                      </a:lnTo>
                      <a:lnTo>
                        <a:pt x="21" y="177"/>
                      </a:lnTo>
                      <a:lnTo>
                        <a:pt x="22" y="179"/>
                      </a:lnTo>
                      <a:lnTo>
                        <a:pt x="22" y="193"/>
                      </a:lnTo>
                      <a:lnTo>
                        <a:pt x="24" y="191"/>
                      </a:lnTo>
                      <a:lnTo>
                        <a:pt x="25" y="185"/>
                      </a:lnTo>
                      <a:lnTo>
                        <a:pt x="25" y="183"/>
                      </a:lnTo>
                      <a:lnTo>
                        <a:pt x="26" y="178"/>
                      </a:lnTo>
                      <a:lnTo>
                        <a:pt x="27" y="170"/>
                      </a:lnTo>
                      <a:lnTo>
                        <a:pt x="28" y="169"/>
                      </a:lnTo>
                      <a:lnTo>
                        <a:pt x="30" y="170"/>
                      </a:lnTo>
                      <a:lnTo>
                        <a:pt x="35" y="171"/>
                      </a:lnTo>
                      <a:lnTo>
                        <a:pt x="34" y="171"/>
                      </a:lnTo>
                      <a:lnTo>
                        <a:pt x="36" y="173"/>
                      </a:lnTo>
                      <a:lnTo>
                        <a:pt x="35" y="180"/>
                      </a:lnTo>
                      <a:lnTo>
                        <a:pt x="32" y="190"/>
                      </a:lnTo>
                      <a:lnTo>
                        <a:pt x="32" y="198"/>
                      </a:lnTo>
                      <a:lnTo>
                        <a:pt x="38" y="199"/>
                      </a:lnTo>
                      <a:lnTo>
                        <a:pt x="40" y="199"/>
                      </a:lnTo>
                      <a:lnTo>
                        <a:pt x="41" y="198"/>
                      </a:lnTo>
                      <a:lnTo>
                        <a:pt x="42" y="196"/>
                      </a:lnTo>
                      <a:lnTo>
                        <a:pt x="43" y="193"/>
                      </a:lnTo>
                      <a:lnTo>
                        <a:pt x="43" y="190"/>
                      </a:lnTo>
                      <a:lnTo>
                        <a:pt x="43" y="187"/>
                      </a:lnTo>
                      <a:lnTo>
                        <a:pt x="43" y="184"/>
                      </a:lnTo>
                      <a:lnTo>
                        <a:pt x="47" y="179"/>
                      </a:lnTo>
                      <a:lnTo>
                        <a:pt x="48" y="179"/>
                      </a:lnTo>
                      <a:lnTo>
                        <a:pt x="54" y="179"/>
                      </a:lnTo>
                      <a:lnTo>
                        <a:pt x="57" y="180"/>
                      </a:lnTo>
                      <a:lnTo>
                        <a:pt x="59" y="180"/>
                      </a:lnTo>
                      <a:lnTo>
                        <a:pt x="61" y="182"/>
                      </a:lnTo>
                      <a:lnTo>
                        <a:pt x="62" y="186"/>
                      </a:lnTo>
                      <a:lnTo>
                        <a:pt x="61" y="189"/>
                      </a:lnTo>
                      <a:lnTo>
                        <a:pt x="58" y="195"/>
                      </a:lnTo>
                      <a:lnTo>
                        <a:pt x="57" y="201"/>
                      </a:lnTo>
                      <a:lnTo>
                        <a:pt x="56" y="203"/>
                      </a:lnTo>
                      <a:lnTo>
                        <a:pt x="56" y="206"/>
                      </a:lnTo>
                      <a:lnTo>
                        <a:pt x="55" y="209"/>
                      </a:lnTo>
                      <a:lnTo>
                        <a:pt x="54" y="210"/>
                      </a:lnTo>
                      <a:lnTo>
                        <a:pt x="52" y="210"/>
                      </a:lnTo>
                      <a:lnTo>
                        <a:pt x="47" y="212"/>
                      </a:lnTo>
                      <a:lnTo>
                        <a:pt x="43" y="219"/>
                      </a:lnTo>
                      <a:lnTo>
                        <a:pt x="40" y="219"/>
                      </a:lnTo>
                      <a:lnTo>
                        <a:pt x="38" y="219"/>
                      </a:lnTo>
                      <a:lnTo>
                        <a:pt x="37" y="217"/>
                      </a:lnTo>
                      <a:lnTo>
                        <a:pt x="35" y="219"/>
                      </a:lnTo>
                      <a:lnTo>
                        <a:pt x="37" y="224"/>
                      </a:lnTo>
                      <a:lnTo>
                        <a:pt x="36" y="226"/>
                      </a:lnTo>
                      <a:lnTo>
                        <a:pt x="35" y="226"/>
                      </a:lnTo>
                      <a:lnTo>
                        <a:pt x="34" y="224"/>
                      </a:lnTo>
                      <a:lnTo>
                        <a:pt x="34" y="225"/>
                      </a:lnTo>
                      <a:lnTo>
                        <a:pt x="34" y="228"/>
                      </a:lnTo>
                      <a:lnTo>
                        <a:pt x="34" y="231"/>
                      </a:lnTo>
                      <a:lnTo>
                        <a:pt x="34" y="232"/>
                      </a:lnTo>
                      <a:lnTo>
                        <a:pt x="34" y="233"/>
                      </a:lnTo>
                      <a:lnTo>
                        <a:pt x="36" y="234"/>
                      </a:lnTo>
                      <a:lnTo>
                        <a:pt x="33" y="238"/>
                      </a:lnTo>
                      <a:lnTo>
                        <a:pt x="32" y="236"/>
                      </a:lnTo>
                      <a:lnTo>
                        <a:pt x="31" y="239"/>
                      </a:lnTo>
                      <a:lnTo>
                        <a:pt x="30" y="238"/>
                      </a:lnTo>
                      <a:lnTo>
                        <a:pt x="28" y="240"/>
                      </a:lnTo>
                      <a:lnTo>
                        <a:pt x="28" y="243"/>
                      </a:lnTo>
                      <a:lnTo>
                        <a:pt x="26" y="246"/>
                      </a:lnTo>
                      <a:lnTo>
                        <a:pt x="25" y="253"/>
                      </a:lnTo>
                      <a:lnTo>
                        <a:pt x="24" y="255"/>
                      </a:lnTo>
                      <a:lnTo>
                        <a:pt x="28" y="256"/>
                      </a:lnTo>
                      <a:lnTo>
                        <a:pt x="35" y="255"/>
                      </a:lnTo>
                      <a:lnTo>
                        <a:pt x="36" y="258"/>
                      </a:lnTo>
                      <a:lnTo>
                        <a:pt x="37" y="259"/>
                      </a:lnTo>
                      <a:lnTo>
                        <a:pt x="49" y="261"/>
                      </a:lnTo>
                      <a:lnTo>
                        <a:pt x="51" y="265"/>
                      </a:lnTo>
                      <a:lnTo>
                        <a:pt x="57" y="264"/>
                      </a:lnTo>
                      <a:lnTo>
                        <a:pt x="60" y="263"/>
                      </a:lnTo>
                      <a:lnTo>
                        <a:pt x="65" y="265"/>
                      </a:lnTo>
                      <a:lnTo>
                        <a:pt x="68" y="265"/>
                      </a:lnTo>
                      <a:lnTo>
                        <a:pt x="68" y="261"/>
                      </a:lnTo>
                      <a:lnTo>
                        <a:pt x="67" y="255"/>
                      </a:lnTo>
                      <a:lnTo>
                        <a:pt x="69" y="252"/>
                      </a:lnTo>
                      <a:lnTo>
                        <a:pt x="72" y="253"/>
                      </a:lnTo>
                      <a:lnTo>
                        <a:pt x="77" y="254"/>
                      </a:lnTo>
                      <a:lnTo>
                        <a:pt x="80" y="253"/>
                      </a:lnTo>
                      <a:lnTo>
                        <a:pt x="81" y="250"/>
                      </a:lnTo>
                      <a:lnTo>
                        <a:pt x="86" y="249"/>
                      </a:lnTo>
                      <a:lnTo>
                        <a:pt x="87" y="245"/>
                      </a:lnTo>
                      <a:lnTo>
                        <a:pt x="88" y="244"/>
                      </a:lnTo>
                      <a:lnTo>
                        <a:pt x="89" y="246"/>
                      </a:lnTo>
                      <a:lnTo>
                        <a:pt x="89" y="249"/>
                      </a:lnTo>
                      <a:lnTo>
                        <a:pt x="90" y="248"/>
                      </a:lnTo>
                      <a:lnTo>
                        <a:pt x="91" y="244"/>
                      </a:lnTo>
                      <a:lnTo>
                        <a:pt x="91" y="239"/>
                      </a:lnTo>
                      <a:lnTo>
                        <a:pt x="90" y="237"/>
                      </a:lnTo>
                      <a:lnTo>
                        <a:pt x="88" y="236"/>
                      </a:lnTo>
                      <a:lnTo>
                        <a:pt x="85" y="233"/>
                      </a:lnTo>
                      <a:lnTo>
                        <a:pt x="84" y="231"/>
                      </a:lnTo>
                      <a:lnTo>
                        <a:pt x="81" y="230"/>
                      </a:lnTo>
                      <a:lnTo>
                        <a:pt x="76" y="224"/>
                      </a:lnTo>
                      <a:lnTo>
                        <a:pt x="74" y="221"/>
                      </a:lnTo>
                      <a:lnTo>
                        <a:pt x="74" y="212"/>
                      </a:lnTo>
                      <a:lnTo>
                        <a:pt x="74" y="208"/>
                      </a:lnTo>
                      <a:lnTo>
                        <a:pt x="77" y="203"/>
                      </a:lnTo>
                      <a:lnTo>
                        <a:pt x="80" y="200"/>
                      </a:lnTo>
                      <a:lnTo>
                        <a:pt x="86" y="196"/>
                      </a:lnTo>
                      <a:lnTo>
                        <a:pt x="89" y="194"/>
                      </a:lnTo>
                      <a:lnTo>
                        <a:pt x="90" y="192"/>
                      </a:lnTo>
                      <a:lnTo>
                        <a:pt x="93" y="187"/>
                      </a:lnTo>
                      <a:lnTo>
                        <a:pt x="95" y="189"/>
                      </a:lnTo>
                      <a:lnTo>
                        <a:pt x="96" y="188"/>
                      </a:lnTo>
                      <a:lnTo>
                        <a:pt x="99" y="186"/>
                      </a:lnTo>
                      <a:lnTo>
                        <a:pt x="101" y="184"/>
                      </a:lnTo>
                      <a:lnTo>
                        <a:pt x="103" y="183"/>
                      </a:lnTo>
                      <a:lnTo>
                        <a:pt x="105" y="183"/>
                      </a:lnTo>
                      <a:lnTo>
                        <a:pt x="106" y="182"/>
                      </a:lnTo>
                      <a:lnTo>
                        <a:pt x="108" y="181"/>
                      </a:lnTo>
                      <a:lnTo>
                        <a:pt x="110" y="177"/>
                      </a:lnTo>
                      <a:lnTo>
                        <a:pt x="111" y="176"/>
                      </a:lnTo>
                      <a:lnTo>
                        <a:pt x="112" y="176"/>
                      </a:lnTo>
                      <a:lnTo>
                        <a:pt x="115" y="181"/>
                      </a:lnTo>
                      <a:lnTo>
                        <a:pt x="120" y="183"/>
                      </a:lnTo>
                      <a:lnTo>
                        <a:pt x="120" y="185"/>
                      </a:lnTo>
                      <a:lnTo>
                        <a:pt x="121" y="187"/>
                      </a:lnTo>
                      <a:lnTo>
                        <a:pt x="123" y="189"/>
                      </a:lnTo>
                      <a:lnTo>
                        <a:pt x="126" y="193"/>
                      </a:lnTo>
                      <a:lnTo>
                        <a:pt x="127" y="195"/>
                      </a:lnTo>
                      <a:lnTo>
                        <a:pt x="126" y="198"/>
                      </a:lnTo>
                      <a:lnTo>
                        <a:pt x="127" y="201"/>
                      </a:lnTo>
                      <a:lnTo>
                        <a:pt x="130" y="201"/>
                      </a:lnTo>
                      <a:lnTo>
                        <a:pt x="132" y="204"/>
                      </a:lnTo>
                      <a:lnTo>
                        <a:pt x="134" y="205"/>
                      </a:lnTo>
                      <a:lnTo>
                        <a:pt x="135" y="206"/>
                      </a:lnTo>
                      <a:lnTo>
                        <a:pt x="138" y="204"/>
                      </a:lnTo>
                      <a:lnTo>
                        <a:pt x="140" y="203"/>
                      </a:lnTo>
                      <a:lnTo>
                        <a:pt x="141" y="203"/>
                      </a:lnTo>
                      <a:lnTo>
                        <a:pt x="144" y="206"/>
                      </a:lnTo>
                      <a:lnTo>
                        <a:pt x="148" y="208"/>
                      </a:lnTo>
                      <a:lnTo>
                        <a:pt x="151" y="212"/>
                      </a:lnTo>
                      <a:lnTo>
                        <a:pt x="153" y="213"/>
                      </a:lnTo>
                      <a:lnTo>
                        <a:pt x="157" y="213"/>
                      </a:lnTo>
                      <a:lnTo>
                        <a:pt x="159" y="210"/>
                      </a:lnTo>
                      <a:lnTo>
                        <a:pt x="159" y="208"/>
                      </a:lnTo>
                      <a:lnTo>
                        <a:pt x="163" y="200"/>
                      </a:lnTo>
                      <a:lnTo>
                        <a:pt x="164" y="193"/>
                      </a:lnTo>
                      <a:lnTo>
                        <a:pt x="164" y="190"/>
                      </a:lnTo>
                      <a:lnTo>
                        <a:pt x="164" y="183"/>
                      </a:lnTo>
                      <a:lnTo>
                        <a:pt x="164" y="182"/>
                      </a:lnTo>
                      <a:lnTo>
                        <a:pt x="163" y="182"/>
                      </a:lnTo>
                      <a:lnTo>
                        <a:pt x="161" y="180"/>
                      </a:lnTo>
                      <a:lnTo>
                        <a:pt x="159" y="176"/>
                      </a:lnTo>
                      <a:lnTo>
                        <a:pt x="159" y="173"/>
                      </a:lnTo>
                      <a:lnTo>
                        <a:pt x="160" y="172"/>
                      </a:lnTo>
                      <a:lnTo>
                        <a:pt x="163" y="169"/>
                      </a:lnTo>
                      <a:lnTo>
                        <a:pt x="164" y="165"/>
                      </a:lnTo>
                      <a:lnTo>
                        <a:pt x="163" y="161"/>
                      </a:lnTo>
                      <a:lnTo>
                        <a:pt x="163" y="159"/>
                      </a:lnTo>
                      <a:lnTo>
                        <a:pt x="162" y="157"/>
                      </a:lnTo>
                      <a:lnTo>
                        <a:pt x="160" y="157"/>
                      </a:lnTo>
                      <a:lnTo>
                        <a:pt x="158" y="156"/>
                      </a:lnTo>
                      <a:lnTo>
                        <a:pt x="156" y="153"/>
                      </a:lnTo>
                      <a:lnTo>
                        <a:pt x="154" y="152"/>
                      </a:lnTo>
                      <a:lnTo>
                        <a:pt x="153" y="158"/>
                      </a:lnTo>
                      <a:lnTo>
                        <a:pt x="151" y="161"/>
                      </a:lnTo>
                      <a:lnTo>
                        <a:pt x="147" y="166"/>
                      </a:lnTo>
                      <a:lnTo>
                        <a:pt x="145" y="168"/>
                      </a:lnTo>
                      <a:lnTo>
                        <a:pt x="143" y="168"/>
                      </a:lnTo>
                      <a:lnTo>
                        <a:pt x="139" y="166"/>
                      </a:lnTo>
                      <a:lnTo>
                        <a:pt x="138" y="167"/>
                      </a:lnTo>
                      <a:lnTo>
                        <a:pt x="138" y="170"/>
                      </a:lnTo>
                      <a:lnTo>
                        <a:pt x="137" y="171"/>
                      </a:lnTo>
                      <a:lnTo>
                        <a:pt x="135" y="169"/>
                      </a:lnTo>
                      <a:lnTo>
                        <a:pt x="133" y="165"/>
                      </a:lnTo>
                      <a:lnTo>
                        <a:pt x="128" y="159"/>
                      </a:lnTo>
                      <a:lnTo>
                        <a:pt x="124" y="158"/>
                      </a:lnTo>
                      <a:lnTo>
                        <a:pt x="122" y="155"/>
                      </a:lnTo>
                      <a:lnTo>
                        <a:pt x="120" y="155"/>
                      </a:lnTo>
                      <a:lnTo>
                        <a:pt x="118" y="154"/>
                      </a:lnTo>
                      <a:lnTo>
                        <a:pt x="118" y="153"/>
                      </a:lnTo>
                      <a:lnTo>
                        <a:pt x="116" y="153"/>
                      </a:lnTo>
                      <a:lnTo>
                        <a:pt x="112" y="148"/>
                      </a:lnTo>
                      <a:lnTo>
                        <a:pt x="111" y="145"/>
                      </a:lnTo>
                      <a:lnTo>
                        <a:pt x="110" y="143"/>
                      </a:lnTo>
                      <a:lnTo>
                        <a:pt x="109" y="130"/>
                      </a:lnTo>
                      <a:lnTo>
                        <a:pt x="109" y="128"/>
                      </a:lnTo>
                      <a:lnTo>
                        <a:pt x="106" y="127"/>
                      </a:lnTo>
                      <a:lnTo>
                        <a:pt x="104" y="126"/>
                      </a:lnTo>
                      <a:lnTo>
                        <a:pt x="103" y="124"/>
                      </a:lnTo>
                      <a:lnTo>
                        <a:pt x="104" y="123"/>
                      </a:lnTo>
                      <a:lnTo>
                        <a:pt x="107" y="120"/>
                      </a:lnTo>
                      <a:lnTo>
                        <a:pt x="109" y="118"/>
                      </a:lnTo>
                      <a:lnTo>
                        <a:pt x="110" y="117"/>
                      </a:lnTo>
                      <a:lnTo>
                        <a:pt x="113" y="115"/>
                      </a:lnTo>
                      <a:lnTo>
                        <a:pt x="118" y="113"/>
                      </a:lnTo>
                      <a:lnTo>
                        <a:pt x="123" y="112"/>
                      </a:lnTo>
                      <a:lnTo>
                        <a:pt x="129" y="111"/>
                      </a:lnTo>
                      <a:lnTo>
                        <a:pt x="135" y="108"/>
                      </a:lnTo>
                      <a:lnTo>
                        <a:pt x="137" y="107"/>
                      </a:lnTo>
                      <a:lnTo>
                        <a:pt x="150" y="90"/>
                      </a:lnTo>
                      <a:lnTo>
                        <a:pt x="153" y="86"/>
                      </a:lnTo>
                      <a:lnTo>
                        <a:pt x="163" y="74"/>
                      </a:lnTo>
                      <a:lnTo>
                        <a:pt x="163" y="73"/>
                      </a:lnTo>
                      <a:lnTo>
                        <a:pt x="161" y="65"/>
                      </a:lnTo>
                      <a:lnTo>
                        <a:pt x="161" y="61"/>
                      </a:lnTo>
                      <a:lnTo>
                        <a:pt x="161" y="59"/>
                      </a:lnTo>
                      <a:lnTo>
                        <a:pt x="163" y="58"/>
                      </a:lnTo>
                      <a:lnTo>
                        <a:pt x="169" y="59"/>
                      </a:lnTo>
                      <a:lnTo>
                        <a:pt x="171" y="56"/>
                      </a:lnTo>
                      <a:lnTo>
                        <a:pt x="171" y="53"/>
                      </a:lnTo>
                      <a:lnTo>
                        <a:pt x="173" y="47"/>
                      </a:lnTo>
                      <a:lnTo>
                        <a:pt x="174" y="45"/>
                      </a:lnTo>
                      <a:lnTo>
                        <a:pt x="179" y="42"/>
                      </a:lnTo>
                      <a:lnTo>
                        <a:pt x="181" y="41"/>
                      </a:lnTo>
                      <a:lnTo>
                        <a:pt x="182" y="39"/>
                      </a:lnTo>
                      <a:lnTo>
                        <a:pt x="181" y="38"/>
                      </a:lnTo>
                      <a:lnTo>
                        <a:pt x="180" y="37"/>
                      </a:lnTo>
                      <a:lnTo>
                        <a:pt x="180" y="34"/>
                      </a:lnTo>
                      <a:lnTo>
                        <a:pt x="179" y="33"/>
                      </a:lnTo>
                      <a:lnTo>
                        <a:pt x="177" y="34"/>
                      </a:lnTo>
                      <a:lnTo>
                        <a:pt x="176" y="36"/>
                      </a:lnTo>
                      <a:lnTo>
                        <a:pt x="172" y="35"/>
                      </a:lnTo>
                      <a:lnTo>
                        <a:pt x="168" y="32"/>
                      </a:lnTo>
                      <a:lnTo>
                        <a:pt x="162" y="23"/>
                      </a:lnTo>
                      <a:lnTo>
                        <a:pt x="159" y="18"/>
                      </a:lnTo>
                      <a:lnTo>
                        <a:pt x="158" y="18"/>
                      </a:lnTo>
                      <a:lnTo>
                        <a:pt x="156" y="18"/>
                      </a:lnTo>
                      <a:lnTo>
                        <a:pt x="151" y="19"/>
                      </a:lnTo>
                      <a:lnTo>
                        <a:pt x="149" y="20"/>
                      </a:lnTo>
                      <a:lnTo>
                        <a:pt x="147" y="22"/>
                      </a:lnTo>
                      <a:lnTo>
                        <a:pt x="145" y="21"/>
                      </a:lnTo>
                      <a:lnTo>
                        <a:pt x="143" y="20"/>
                      </a:lnTo>
                      <a:lnTo>
                        <a:pt x="142" y="19"/>
                      </a:lnTo>
                      <a:lnTo>
                        <a:pt x="142" y="17"/>
                      </a:lnTo>
                      <a:lnTo>
                        <a:pt x="142" y="15"/>
                      </a:lnTo>
                      <a:lnTo>
                        <a:pt x="141" y="14"/>
                      </a:lnTo>
                      <a:lnTo>
                        <a:pt x="141" y="12"/>
                      </a:lnTo>
                      <a:lnTo>
                        <a:pt x="139" y="13"/>
                      </a:lnTo>
                      <a:lnTo>
                        <a:pt x="137" y="13"/>
                      </a:lnTo>
                      <a:lnTo>
                        <a:pt x="136" y="13"/>
                      </a:lnTo>
                      <a:lnTo>
                        <a:pt x="135" y="13"/>
                      </a:lnTo>
                      <a:lnTo>
                        <a:pt x="134" y="10"/>
                      </a:lnTo>
                      <a:lnTo>
                        <a:pt x="134" y="9"/>
                      </a:lnTo>
                      <a:lnTo>
                        <a:pt x="131" y="7"/>
                      </a:lnTo>
                      <a:lnTo>
                        <a:pt x="128" y="7"/>
                      </a:lnTo>
                      <a:lnTo>
                        <a:pt x="122" y="4"/>
                      </a:lnTo>
                      <a:lnTo>
                        <a:pt x="119" y="4"/>
                      </a:lnTo>
                      <a:lnTo>
                        <a:pt x="117" y="3"/>
                      </a:lnTo>
                      <a:lnTo>
                        <a:pt x="114" y="3"/>
                      </a:lnTo>
                      <a:lnTo>
                        <a:pt x="110" y="2"/>
                      </a:lnTo>
                      <a:lnTo>
                        <a:pt x="102" y="0"/>
                      </a:lnTo>
                      <a:lnTo>
                        <a:pt x="88" y="2"/>
                      </a:lnTo>
                      <a:lnTo>
                        <a:pt x="85" y="3"/>
                      </a:lnTo>
                      <a:lnTo>
                        <a:pt x="82" y="5"/>
                      </a:lnTo>
                      <a:lnTo>
                        <a:pt x="85" y="8"/>
                      </a:lnTo>
                      <a:lnTo>
                        <a:pt x="88" y="16"/>
                      </a:lnTo>
                      <a:lnTo>
                        <a:pt x="91" y="20"/>
                      </a:lnTo>
                      <a:lnTo>
                        <a:pt x="95" y="28"/>
                      </a:lnTo>
                      <a:lnTo>
                        <a:pt x="96" y="40"/>
                      </a:lnTo>
                      <a:lnTo>
                        <a:pt x="96" y="49"/>
                      </a:lnTo>
                      <a:lnTo>
                        <a:pt x="94" y="50"/>
                      </a:lnTo>
                      <a:lnTo>
                        <a:pt x="91" y="50"/>
                      </a:lnTo>
                      <a:lnTo>
                        <a:pt x="87" y="51"/>
                      </a:lnTo>
                      <a:lnTo>
                        <a:pt x="83" y="51"/>
                      </a:lnTo>
                      <a:lnTo>
                        <a:pt x="79" y="52"/>
                      </a:lnTo>
                      <a:lnTo>
                        <a:pt x="77" y="53"/>
                      </a:lnTo>
                      <a:lnTo>
                        <a:pt x="73" y="51"/>
                      </a:lnTo>
                      <a:lnTo>
                        <a:pt x="64" y="51"/>
                      </a:lnTo>
                      <a:lnTo>
                        <a:pt x="59" y="49"/>
                      </a:lnTo>
                      <a:lnTo>
                        <a:pt x="53" y="49"/>
                      </a:lnTo>
                      <a:lnTo>
                        <a:pt x="48" y="48"/>
                      </a:lnTo>
                      <a:lnTo>
                        <a:pt x="42" y="49"/>
                      </a:lnTo>
                      <a:lnTo>
                        <a:pt x="41" y="51"/>
                      </a:lnTo>
                      <a:lnTo>
                        <a:pt x="41" y="56"/>
                      </a:lnTo>
                      <a:lnTo>
                        <a:pt x="39" y="57"/>
                      </a:lnTo>
                      <a:lnTo>
                        <a:pt x="33" y="63"/>
                      </a:lnTo>
                      <a:lnTo>
                        <a:pt x="32" y="65"/>
                      </a:lnTo>
                      <a:lnTo>
                        <a:pt x="29" y="70"/>
                      </a:lnTo>
                      <a:lnTo>
                        <a:pt x="27" y="70"/>
                      </a:lnTo>
                      <a:lnTo>
                        <a:pt x="21" y="74"/>
                      </a:lnTo>
                      <a:lnTo>
                        <a:pt x="20" y="76"/>
                      </a:lnTo>
                      <a:lnTo>
                        <a:pt x="18" y="85"/>
                      </a:lnTo>
                      <a:lnTo>
                        <a:pt x="18" y="90"/>
                      </a:lnTo>
                      <a:lnTo>
                        <a:pt x="18" y="95"/>
                      </a:lnTo>
                      <a:lnTo>
                        <a:pt x="20" y="98"/>
                      </a:lnTo>
                      <a:lnTo>
                        <a:pt x="19" y="99"/>
                      </a:lnTo>
                      <a:lnTo>
                        <a:pt x="13" y="100"/>
                      </a:lnTo>
                      <a:lnTo>
                        <a:pt x="12" y="102"/>
                      </a:lnTo>
                      <a:lnTo>
                        <a:pt x="12" y="105"/>
                      </a:lnTo>
                      <a:lnTo>
                        <a:pt x="7" y="108"/>
                      </a:lnTo>
                      <a:lnTo>
                        <a:pt x="6" y="109"/>
                      </a:lnTo>
                      <a:lnTo>
                        <a:pt x="3" y="118"/>
                      </a:lnTo>
                      <a:lnTo>
                        <a:pt x="4" y="126"/>
                      </a:lnTo>
                      <a:lnTo>
                        <a:pt x="3" y="128"/>
                      </a:lnTo>
                      <a:lnTo>
                        <a:pt x="1" y="132"/>
                      </a:lnTo>
                      <a:lnTo>
                        <a:pt x="0" y="165"/>
                      </a:lnTo>
                      <a:close/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>
                  <a:off x="2193467" y="1660661"/>
                  <a:ext cx="182" cy="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265" extrusionOk="0">
                      <a:moveTo>
                        <a:pt x="0" y="165"/>
                      </a:moveTo>
                      <a:lnTo>
                        <a:pt x="0" y="171"/>
                      </a:lnTo>
                      <a:lnTo>
                        <a:pt x="1" y="178"/>
                      </a:lnTo>
                      <a:lnTo>
                        <a:pt x="16" y="178"/>
                      </a:lnTo>
                      <a:lnTo>
                        <a:pt x="18" y="178"/>
                      </a:lnTo>
                      <a:lnTo>
                        <a:pt x="18" y="174"/>
                      </a:lnTo>
                      <a:lnTo>
                        <a:pt x="13" y="171"/>
                      </a:lnTo>
                      <a:lnTo>
                        <a:pt x="13" y="158"/>
                      </a:lnTo>
                      <a:lnTo>
                        <a:pt x="14" y="157"/>
                      </a:lnTo>
                      <a:lnTo>
                        <a:pt x="27" y="160"/>
                      </a:lnTo>
                      <a:lnTo>
                        <a:pt x="26" y="167"/>
                      </a:lnTo>
                      <a:lnTo>
                        <a:pt x="22" y="170"/>
                      </a:lnTo>
                      <a:lnTo>
                        <a:pt x="23" y="176"/>
                      </a:lnTo>
                      <a:lnTo>
                        <a:pt x="22" y="176"/>
                      </a:lnTo>
                      <a:lnTo>
                        <a:pt x="21" y="177"/>
                      </a:lnTo>
                      <a:lnTo>
                        <a:pt x="22" y="179"/>
                      </a:lnTo>
                      <a:lnTo>
                        <a:pt x="22" y="193"/>
                      </a:lnTo>
                      <a:lnTo>
                        <a:pt x="24" y="191"/>
                      </a:lnTo>
                      <a:lnTo>
                        <a:pt x="25" y="185"/>
                      </a:lnTo>
                      <a:lnTo>
                        <a:pt x="25" y="183"/>
                      </a:lnTo>
                      <a:lnTo>
                        <a:pt x="26" y="178"/>
                      </a:lnTo>
                      <a:lnTo>
                        <a:pt x="27" y="170"/>
                      </a:lnTo>
                      <a:lnTo>
                        <a:pt x="28" y="169"/>
                      </a:lnTo>
                      <a:lnTo>
                        <a:pt x="30" y="170"/>
                      </a:lnTo>
                      <a:lnTo>
                        <a:pt x="35" y="171"/>
                      </a:lnTo>
                      <a:lnTo>
                        <a:pt x="34" y="171"/>
                      </a:lnTo>
                      <a:lnTo>
                        <a:pt x="36" y="173"/>
                      </a:lnTo>
                      <a:lnTo>
                        <a:pt x="35" y="180"/>
                      </a:lnTo>
                      <a:lnTo>
                        <a:pt x="32" y="190"/>
                      </a:lnTo>
                      <a:lnTo>
                        <a:pt x="32" y="198"/>
                      </a:lnTo>
                      <a:lnTo>
                        <a:pt x="38" y="199"/>
                      </a:lnTo>
                      <a:lnTo>
                        <a:pt x="40" y="199"/>
                      </a:lnTo>
                      <a:lnTo>
                        <a:pt x="41" y="198"/>
                      </a:lnTo>
                      <a:lnTo>
                        <a:pt x="42" y="196"/>
                      </a:lnTo>
                      <a:lnTo>
                        <a:pt x="43" y="193"/>
                      </a:lnTo>
                      <a:lnTo>
                        <a:pt x="43" y="190"/>
                      </a:lnTo>
                      <a:lnTo>
                        <a:pt x="43" y="187"/>
                      </a:lnTo>
                      <a:lnTo>
                        <a:pt x="43" y="184"/>
                      </a:lnTo>
                      <a:lnTo>
                        <a:pt x="47" y="179"/>
                      </a:lnTo>
                      <a:lnTo>
                        <a:pt x="48" y="179"/>
                      </a:lnTo>
                      <a:lnTo>
                        <a:pt x="54" y="179"/>
                      </a:lnTo>
                      <a:lnTo>
                        <a:pt x="57" y="180"/>
                      </a:lnTo>
                      <a:lnTo>
                        <a:pt x="59" y="180"/>
                      </a:lnTo>
                      <a:lnTo>
                        <a:pt x="61" y="182"/>
                      </a:lnTo>
                      <a:lnTo>
                        <a:pt x="62" y="186"/>
                      </a:lnTo>
                      <a:lnTo>
                        <a:pt x="61" y="189"/>
                      </a:lnTo>
                      <a:lnTo>
                        <a:pt x="58" y="195"/>
                      </a:lnTo>
                      <a:lnTo>
                        <a:pt x="57" y="201"/>
                      </a:lnTo>
                      <a:lnTo>
                        <a:pt x="56" y="203"/>
                      </a:lnTo>
                      <a:lnTo>
                        <a:pt x="56" y="206"/>
                      </a:lnTo>
                      <a:lnTo>
                        <a:pt x="55" y="209"/>
                      </a:lnTo>
                      <a:lnTo>
                        <a:pt x="54" y="210"/>
                      </a:lnTo>
                      <a:lnTo>
                        <a:pt x="52" y="210"/>
                      </a:lnTo>
                      <a:lnTo>
                        <a:pt x="47" y="212"/>
                      </a:lnTo>
                      <a:lnTo>
                        <a:pt x="43" y="219"/>
                      </a:lnTo>
                      <a:lnTo>
                        <a:pt x="40" y="219"/>
                      </a:lnTo>
                      <a:lnTo>
                        <a:pt x="38" y="219"/>
                      </a:lnTo>
                      <a:lnTo>
                        <a:pt x="37" y="217"/>
                      </a:lnTo>
                      <a:lnTo>
                        <a:pt x="35" y="219"/>
                      </a:lnTo>
                      <a:lnTo>
                        <a:pt x="37" y="224"/>
                      </a:lnTo>
                      <a:lnTo>
                        <a:pt x="36" y="226"/>
                      </a:lnTo>
                      <a:lnTo>
                        <a:pt x="35" y="226"/>
                      </a:lnTo>
                      <a:lnTo>
                        <a:pt x="34" y="224"/>
                      </a:lnTo>
                      <a:lnTo>
                        <a:pt x="34" y="225"/>
                      </a:lnTo>
                      <a:lnTo>
                        <a:pt x="34" y="228"/>
                      </a:lnTo>
                      <a:lnTo>
                        <a:pt x="34" y="231"/>
                      </a:lnTo>
                      <a:lnTo>
                        <a:pt x="34" y="232"/>
                      </a:lnTo>
                      <a:lnTo>
                        <a:pt x="34" y="233"/>
                      </a:lnTo>
                      <a:lnTo>
                        <a:pt x="36" y="234"/>
                      </a:lnTo>
                      <a:lnTo>
                        <a:pt x="33" y="238"/>
                      </a:lnTo>
                      <a:lnTo>
                        <a:pt x="32" y="236"/>
                      </a:lnTo>
                      <a:lnTo>
                        <a:pt x="31" y="239"/>
                      </a:lnTo>
                      <a:lnTo>
                        <a:pt x="30" y="238"/>
                      </a:lnTo>
                      <a:lnTo>
                        <a:pt x="28" y="240"/>
                      </a:lnTo>
                      <a:lnTo>
                        <a:pt x="28" y="243"/>
                      </a:lnTo>
                      <a:lnTo>
                        <a:pt x="26" y="246"/>
                      </a:lnTo>
                      <a:lnTo>
                        <a:pt x="25" y="253"/>
                      </a:lnTo>
                      <a:lnTo>
                        <a:pt x="24" y="255"/>
                      </a:lnTo>
                      <a:lnTo>
                        <a:pt x="28" y="256"/>
                      </a:lnTo>
                      <a:lnTo>
                        <a:pt x="35" y="255"/>
                      </a:lnTo>
                      <a:lnTo>
                        <a:pt x="36" y="258"/>
                      </a:lnTo>
                      <a:lnTo>
                        <a:pt x="37" y="259"/>
                      </a:lnTo>
                      <a:lnTo>
                        <a:pt x="49" y="261"/>
                      </a:lnTo>
                      <a:lnTo>
                        <a:pt x="51" y="265"/>
                      </a:lnTo>
                      <a:lnTo>
                        <a:pt x="57" y="264"/>
                      </a:lnTo>
                      <a:lnTo>
                        <a:pt x="60" y="263"/>
                      </a:lnTo>
                      <a:lnTo>
                        <a:pt x="65" y="265"/>
                      </a:lnTo>
                      <a:lnTo>
                        <a:pt x="68" y="265"/>
                      </a:lnTo>
                      <a:lnTo>
                        <a:pt x="68" y="261"/>
                      </a:lnTo>
                      <a:lnTo>
                        <a:pt x="67" y="255"/>
                      </a:lnTo>
                      <a:lnTo>
                        <a:pt x="69" y="252"/>
                      </a:lnTo>
                      <a:lnTo>
                        <a:pt x="72" y="253"/>
                      </a:lnTo>
                      <a:lnTo>
                        <a:pt x="77" y="254"/>
                      </a:lnTo>
                      <a:lnTo>
                        <a:pt x="80" y="253"/>
                      </a:lnTo>
                      <a:lnTo>
                        <a:pt x="81" y="250"/>
                      </a:lnTo>
                      <a:lnTo>
                        <a:pt x="86" y="249"/>
                      </a:lnTo>
                      <a:lnTo>
                        <a:pt x="87" y="245"/>
                      </a:lnTo>
                      <a:lnTo>
                        <a:pt x="88" y="244"/>
                      </a:lnTo>
                      <a:lnTo>
                        <a:pt x="89" y="246"/>
                      </a:lnTo>
                      <a:lnTo>
                        <a:pt x="89" y="249"/>
                      </a:lnTo>
                      <a:lnTo>
                        <a:pt x="90" y="248"/>
                      </a:lnTo>
                      <a:lnTo>
                        <a:pt x="91" y="244"/>
                      </a:lnTo>
                      <a:lnTo>
                        <a:pt x="91" y="239"/>
                      </a:lnTo>
                      <a:lnTo>
                        <a:pt x="90" y="237"/>
                      </a:lnTo>
                      <a:lnTo>
                        <a:pt x="88" y="236"/>
                      </a:lnTo>
                      <a:lnTo>
                        <a:pt x="85" y="233"/>
                      </a:lnTo>
                      <a:lnTo>
                        <a:pt x="84" y="231"/>
                      </a:lnTo>
                      <a:lnTo>
                        <a:pt x="81" y="230"/>
                      </a:lnTo>
                      <a:lnTo>
                        <a:pt x="76" y="224"/>
                      </a:lnTo>
                      <a:lnTo>
                        <a:pt x="74" y="221"/>
                      </a:lnTo>
                      <a:lnTo>
                        <a:pt x="74" y="212"/>
                      </a:lnTo>
                      <a:lnTo>
                        <a:pt x="74" y="208"/>
                      </a:lnTo>
                      <a:lnTo>
                        <a:pt x="77" y="203"/>
                      </a:lnTo>
                      <a:lnTo>
                        <a:pt x="80" y="200"/>
                      </a:lnTo>
                      <a:lnTo>
                        <a:pt x="86" y="196"/>
                      </a:lnTo>
                      <a:lnTo>
                        <a:pt x="89" y="194"/>
                      </a:lnTo>
                      <a:lnTo>
                        <a:pt x="90" y="192"/>
                      </a:lnTo>
                      <a:lnTo>
                        <a:pt x="93" y="187"/>
                      </a:lnTo>
                      <a:lnTo>
                        <a:pt x="95" y="189"/>
                      </a:lnTo>
                      <a:lnTo>
                        <a:pt x="96" y="188"/>
                      </a:lnTo>
                      <a:lnTo>
                        <a:pt x="99" y="186"/>
                      </a:lnTo>
                      <a:lnTo>
                        <a:pt x="101" y="184"/>
                      </a:lnTo>
                      <a:lnTo>
                        <a:pt x="103" y="183"/>
                      </a:lnTo>
                      <a:lnTo>
                        <a:pt x="105" y="183"/>
                      </a:lnTo>
                      <a:lnTo>
                        <a:pt x="106" y="182"/>
                      </a:lnTo>
                      <a:lnTo>
                        <a:pt x="108" y="181"/>
                      </a:lnTo>
                      <a:lnTo>
                        <a:pt x="110" y="177"/>
                      </a:lnTo>
                      <a:lnTo>
                        <a:pt x="111" y="176"/>
                      </a:lnTo>
                      <a:lnTo>
                        <a:pt x="112" y="176"/>
                      </a:lnTo>
                      <a:lnTo>
                        <a:pt x="115" y="181"/>
                      </a:lnTo>
                      <a:lnTo>
                        <a:pt x="120" y="183"/>
                      </a:lnTo>
                      <a:lnTo>
                        <a:pt x="120" y="185"/>
                      </a:lnTo>
                      <a:lnTo>
                        <a:pt x="121" y="187"/>
                      </a:lnTo>
                      <a:lnTo>
                        <a:pt x="123" y="189"/>
                      </a:lnTo>
                      <a:lnTo>
                        <a:pt x="126" y="193"/>
                      </a:lnTo>
                      <a:lnTo>
                        <a:pt x="127" y="195"/>
                      </a:lnTo>
                      <a:lnTo>
                        <a:pt x="126" y="198"/>
                      </a:lnTo>
                      <a:lnTo>
                        <a:pt x="127" y="201"/>
                      </a:lnTo>
                      <a:lnTo>
                        <a:pt x="130" y="201"/>
                      </a:lnTo>
                      <a:lnTo>
                        <a:pt x="132" y="204"/>
                      </a:lnTo>
                      <a:lnTo>
                        <a:pt x="134" y="205"/>
                      </a:lnTo>
                      <a:lnTo>
                        <a:pt x="135" y="206"/>
                      </a:lnTo>
                      <a:lnTo>
                        <a:pt x="138" y="204"/>
                      </a:lnTo>
                      <a:lnTo>
                        <a:pt x="140" y="203"/>
                      </a:lnTo>
                      <a:lnTo>
                        <a:pt x="141" y="203"/>
                      </a:lnTo>
                      <a:lnTo>
                        <a:pt x="144" y="206"/>
                      </a:lnTo>
                      <a:lnTo>
                        <a:pt x="148" y="208"/>
                      </a:lnTo>
                      <a:lnTo>
                        <a:pt x="151" y="212"/>
                      </a:lnTo>
                      <a:lnTo>
                        <a:pt x="153" y="213"/>
                      </a:lnTo>
                      <a:lnTo>
                        <a:pt x="157" y="213"/>
                      </a:lnTo>
                      <a:lnTo>
                        <a:pt x="159" y="210"/>
                      </a:lnTo>
                      <a:lnTo>
                        <a:pt x="159" y="208"/>
                      </a:lnTo>
                      <a:lnTo>
                        <a:pt x="163" y="200"/>
                      </a:lnTo>
                      <a:lnTo>
                        <a:pt x="164" y="193"/>
                      </a:lnTo>
                      <a:lnTo>
                        <a:pt x="164" y="190"/>
                      </a:lnTo>
                      <a:lnTo>
                        <a:pt x="164" y="183"/>
                      </a:lnTo>
                      <a:lnTo>
                        <a:pt x="164" y="182"/>
                      </a:lnTo>
                      <a:lnTo>
                        <a:pt x="163" y="182"/>
                      </a:lnTo>
                      <a:lnTo>
                        <a:pt x="161" y="180"/>
                      </a:lnTo>
                      <a:lnTo>
                        <a:pt x="159" y="176"/>
                      </a:lnTo>
                      <a:lnTo>
                        <a:pt x="159" y="173"/>
                      </a:lnTo>
                      <a:lnTo>
                        <a:pt x="160" y="172"/>
                      </a:lnTo>
                      <a:lnTo>
                        <a:pt x="163" y="169"/>
                      </a:lnTo>
                      <a:lnTo>
                        <a:pt x="164" y="165"/>
                      </a:lnTo>
                      <a:lnTo>
                        <a:pt x="163" y="161"/>
                      </a:lnTo>
                      <a:lnTo>
                        <a:pt x="163" y="159"/>
                      </a:lnTo>
                      <a:lnTo>
                        <a:pt x="162" y="157"/>
                      </a:lnTo>
                      <a:lnTo>
                        <a:pt x="160" y="157"/>
                      </a:lnTo>
                      <a:lnTo>
                        <a:pt x="158" y="156"/>
                      </a:lnTo>
                      <a:lnTo>
                        <a:pt x="156" y="153"/>
                      </a:lnTo>
                      <a:lnTo>
                        <a:pt x="154" y="152"/>
                      </a:lnTo>
                      <a:lnTo>
                        <a:pt x="153" y="158"/>
                      </a:lnTo>
                      <a:lnTo>
                        <a:pt x="151" y="161"/>
                      </a:lnTo>
                      <a:lnTo>
                        <a:pt x="147" y="166"/>
                      </a:lnTo>
                      <a:lnTo>
                        <a:pt x="145" y="168"/>
                      </a:lnTo>
                      <a:lnTo>
                        <a:pt x="143" y="168"/>
                      </a:lnTo>
                      <a:lnTo>
                        <a:pt x="139" y="166"/>
                      </a:lnTo>
                      <a:lnTo>
                        <a:pt x="138" y="167"/>
                      </a:lnTo>
                      <a:lnTo>
                        <a:pt x="138" y="170"/>
                      </a:lnTo>
                      <a:lnTo>
                        <a:pt x="137" y="171"/>
                      </a:lnTo>
                      <a:lnTo>
                        <a:pt x="135" y="169"/>
                      </a:lnTo>
                      <a:lnTo>
                        <a:pt x="133" y="165"/>
                      </a:lnTo>
                      <a:lnTo>
                        <a:pt x="128" y="159"/>
                      </a:lnTo>
                      <a:lnTo>
                        <a:pt x="124" y="158"/>
                      </a:lnTo>
                      <a:lnTo>
                        <a:pt x="122" y="155"/>
                      </a:lnTo>
                      <a:lnTo>
                        <a:pt x="120" y="155"/>
                      </a:lnTo>
                      <a:lnTo>
                        <a:pt x="118" y="154"/>
                      </a:lnTo>
                      <a:lnTo>
                        <a:pt x="118" y="153"/>
                      </a:lnTo>
                      <a:lnTo>
                        <a:pt x="116" y="153"/>
                      </a:lnTo>
                      <a:lnTo>
                        <a:pt x="112" y="148"/>
                      </a:lnTo>
                      <a:lnTo>
                        <a:pt x="111" y="145"/>
                      </a:lnTo>
                      <a:lnTo>
                        <a:pt x="110" y="143"/>
                      </a:lnTo>
                      <a:lnTo>
                        <a:pt x="109" y="130"/>
                      </a:lnTo>
                      <a:lnTo>
                        <a:pt x="109" y="128"/>
                      </a:lnTo>
                      <a:lnTo>
                        <a:pt x="106" y="127"/>
                      </a:lnTo>
                      <a:lnTo>
                        <a:pt x="104" y="126"/>
                      </a:lnTo>
                      <a:lnTo>
                        <a:pt x="103" y="124"/>
                      </a:lnTo>
                      <a:lnTo>
                        <a:pt x="104" y="123"/>
                      </a:lnTo>
                      <a:lnTo>
                        <a:pt x="107" y="120"/>
                      </a:lnTo>
                      <a:lnTo>
                        <a:pt x="109" y="118"/>
                      </a:lnTo>
                      <a:lnTo>
                        <a:pt x="110" y="117"/>
                      </a:lnTo>
                      <a:lnTo>
                        <a:pt x="113" y="115"/>
                      </a:lnTo>
                      <a:lnTo>
                        <a:pt x="118" y="113"/>
                      </a:lnTo>
                      <a:lnTo>
                        <a:pt x="123" y="112"/>
                      </a:lnTo>
                      <a:lnTo>
                        <a:pt x="129" y="111"/>
                      </a:lnTo>
                      <a:lnTo>
                        <a:pt x="135" y="108"/>
                      </a:lnTo>
                      <a:lnTo>
                        <a:pt x="137" y="107"/>
                      </a:lnTo>
                      <a:lnTo>
                        <a:pt x="150" y="90"/>
                      </a:lnTo>
                      <a:lnTo>
                        <a:pt x="153" y="86"/>
                      </a:lnTo>
                      <a:lnTo>
                        <a:pt x="163" y="74"/>
                      </a:lnTo>
                      <a:lnTo>
                        <a:pt x="163" y="73"/>
                      </a:lnTo>
                      <a:lnTo>
                        <a:pt x="161" y="65"/>
                      </a:lnTo>
                      <a:lnTo>
                        <a:pt x="161" y="61"/>
                      </a:lnTo>
                      <a:lnTo>
                        <a:pt x="161" y="59"/>
                      </a:lnTo>
                      <a:lnTo>
                        <a:pt x="163" y="58"/>
                      </a:lnTo>
                      <a:lnTo>
                        <a:pt x="169" y="59"/>
                      </a:lnTo>
                      <a:lnTo>
                        <a:pt x="171" y="56"/>
                      </a:lnTo>
                      <a:lnTo>
                        <a:pt x="171" y="53"/>
                      </a:lnTo>
                      <a:lnTo>
                        <a:pt x="173" y="47"/>
                      </a:lnTo>
                      <a:lnTo>
                        <a:pt x="174" y="45"/>
                      </a:lnTo>
                      <a:lnTo>
                        <a:pt x="179" y="42"/>
                      </a:lnTo>
                      <a:lnTo>
                        <a:pt x="181" y="41"/>
                      </a:lnTo>
                      <a:lnTo>
                        <a:pt x="182" y="39"/>
                      </a:lnTo>
                      <a:lnTo>
                        <a:pt x="181" y="38"/>
                      </a:lnTo>
                      <a:lnTo>
                        <a:pt x="180" y="37"/>
                      </a:lnTo>
                      <a:lnTo>
                        <a:pt x="180" y="34"/>
                      </a:lnTo>
                      <a:lnTo>
                        <a:pt x="179" y="33"/>
                      </a:lnTo>
                      <a:lnTo>
                        <a:pt x="177" y="34"/>
                      </a:lnTo>
                      <a:lnTo>
                        <a:pt x="176" y="36"/>
                      </a:lnTo>
                      <a:lnTo>
                        <a:pt x="172" y="35"/>
                      </a:lnTo>
                      <a:lnTo>
                        <a:pt x="168" y="32"/>
                      </a:lnTo>
                      <a:lnTo>
                        <a:pt x="162" y="23"/>
                      </a:lnTo>
                      <a:lnTo>
                        <a:pt x="159" y="18"/>
                      </a:lnTo>
                      <a:lnTo>
                        <a:pt x="158" y="18"/>
                      </a:lnTo>
                      <a:lnTo>
                        <a:pt x="156" y="18"/>
                      </a:lnTo>
                      <a:lnTo>
                        <a:pt x="151" y="19"/>
                      </a:lnTo>
                      <a:lnTo>
                        <a:pt x="149" y="20"/>
                      </a:lnTo>
                      <a:lnTo>
                        <a:pt x="147" y="22"/>
                      </a:lnTo>
                      <a:lnTo>
                        <a:pt x="145" y="21"/>
                      </a:lnTo>
                      <a:lnTo>
                        <a:pt x="143" y="20"/>
                      </a:lnTo>
                      <a:lnTo>
                        <a:pt x="142" y="19"/>
                      </a:lnTo>
                      <a:lnTo>
                        <a:pt x="142" y="17"/>
                      </a:lnTo>
                      <a:lnTo>
                        <a:pt x="142" y="15"/>
                      </a:lnTo>
                      <a:lnTo>
                        <a:pt x="141" y="14"/>
                      </a:lnTo>
                      <a:lnTo>
                        <a:pt x="141" y="12"/>
                      </a:lnTo>
                      <a:lnTo>
                        <a:pt x="139" y="13"/>
                      </a:lnTo>
                      <a:lnTo>
                        <a:pt x="137" y="13"/>
                      </a:lnTo>
                      <a:lnTo>
                        <a:pt x="136" y="13"/>
                      </a:lnTo>
                      <a:lnTo>
                        <a:pt x="135" y="13"/>
                      </a:lnTo>
                      <a:lnTo>
                        <a:pt x="134" y="10"/>
                      </a:lnTo>
                      <a:lnTo>
                        <a:pt x="134" y="9"/>
                      </a:lnTo>
                      <a:lnTo>
                        <a:pt x="131" y="7"/>
                      </a:lnTo>
                      <a:lnTo>
                        <a:pt x="128" y="7"/>
                      </a:lnTo>
                      <a:lnTo>
                        <a:pt x="122" y="4"/>
                      </a:lnTo>
                      <a:lnTo>
                        <a:pt x="119" y="4"/>
                      </a:lnTo>
                      <a:lnTo>
                        <a:pt x="117" y="3"/>
                      </a:lnTo>
                      <a:lnTo>
                        <a:pt x="114" y="3"/>
                      </a:lnTo>
                      <a:lnTo>
                        <a:pt x="110" y="2"/>
                      </a:lnTo>
                      <a:lnTo>
                        <a:pt x="102" y="0"/>
                      </a:lnTo>
                      <a:lnTo>
                        <a:pt x="88" y="2"/>
                      </a:lnTo>
                      <a:lnTo>
                        <a:pt x="85" y="3"/>
                      </a:lnTo>
                      <a:lnTo>
                        <a:pt x="82" y="5"/>
                      </a:lnTo>
                      <a:lnTo>
                        <a:pt x="85" y="8"/>
                      </a:lnTo>
                      <a:lnTo>
                        <a:pt x="88" y="16"/>
                      </a:lnTo>
                      <a:lnTo>
                        <a:pt x="91" y="20"/>
                      </a:lnTo>
                      <a:lnTo>
                        <a:pt x="95" y="28"/>
                      </a:lnTo>
                      <a:lnTo>
                        <a:pt x="96" y="40"/>
                      </a:lnTo>
                      <a:lnTo>
                        <a:pt x="96" y="49"/>
                      </a:lnTo>
                      <a:lnTo>
                        <a:pt x="94" y="50"/>
                      </a:lnTo>
                      <a:lnTo>
                        <a:pt x="91" y="50"/>
                      </a:lnTo>
                      <a:lnTo>
                        <a:pt x="87" y="51"/>
                      </a:lnTo>
                      <a:lnTo>
                        <a:pt x="83" y="51"/>
                      </a:lnTo>
                      <a:lnTo>
                        <a:pt x="79" y="52"/>
                      </a:lnTo>
                      <a:lnTo>
                        <a:pt x="77" y="53"/>
                      </a:lnTo>
                      <a:lnTo>
                        <a:pt x="73" y="51"/>
                      </a:lnTo>
                      <a:lnTo>
                        <a:pt x="64" y="51"/>
                      </a:lnTo>
                      <a:lnTo>
                        <a:pt x="59" y="49"/>
                      </a:lnTo>
                      <a:lnTo>
                        <a:pt x="53" y="49"/>
                      </a:lnTo>
                      <a:lnTo>
                        <a:pt x="48" y="48"/>
                      </a:lnTo>
                      <a:lnTo>
                        <a:pt x="42" y="49"/>
                      </a:lnTo>
                      <a:lnTo>
                        <a:pt x="41" y="51"/>
                      </a:lnTo>
                      <a:lnTo>
                        <a:pt x="41" y="56"/>
                      </a:lnTo>
                      <a:lnTo>
                        <a:pt x="39" y="57"/>
                      </a:lnTo>
                      <a:lnTo>
                        <a:pt x="33" y="63"/>
                      </a:lnTo>
                      <a:lnTo>
                        <a:pt x="32" y="65"/>
                      </a:lnTo>
                      <a:lnTo>
                        <a:pt x="29" y="70"/>
                      </a:lnTo>
                      <a:lnTo>
                        <a:pt x="27" y="70"/>
                      </a:lnTo>
                      <a:lnTo>
                        <a:pt x="21" y="74"/>
                      </a:lnTo>
                      <a:lnTo>
                        <a:pt x="20" y="76"/>
                      </a:lnTo>
                      <a:lnTo>
                        <a:pt x="18" y="85"/>
                      </a:lnTo>
                      <a:lnTo>
                        <a:pt x="18" y="90"/>
                      </a:lnTo>
                      <a:lnTo>
                        <a:pt x="18" y="95"/>
                      </a:lnTo>
                      <a:lnTo>
                        <a:pt x="20" y="98"/>
                      </a:lnTo>
                      <a:lnTo>
                        <a:pt x="19" y="99"/>
                      </a:lnTo>
                      <a:lnTo>
                        <a:pt x="13" y="100"/>
                      </a:lnTo>
                      <a:lnTo>
                        <a:pt x="12" y="102"/>
                      </a:lnTo>
                      <a:lnTo>
                        <a:pt x="12" y="105"/>
                      </a:lnTo>
                      <a:lnTo>
                        <a:pt x="7" y="108"/>
                      </a:lnTo>
                      <a:lnTo>
                        <a:pt x="6" y="109"/>
                      </a:lnTo>
                      <a:lnTo>
                        <a:pt x="3" y="118"/>
                      </a:lnTo>
                      <a:lnTo>
                        <a:pt x="4" y="126"/>
                      </a:lnTo>
                      <a:lnTo>
                        <a:pt x="3" y="128"/>
                      </a:lnTo>
                      <a:lnTo>
                        <a:pt x="1" y="132"/>
                      </a:lnTo>
                      <a:lnTo>
                        <a:pt x="0" y="165"/>
                      </a:lnTo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</p:grpSp>
          <p:sp>
            <p:nvSpPr>
              <p:cNvPr id="185" name="Google Shape;185;p3"/>
              <p:cNvSpPr/>
              <p:nvPr/>
            </p:nvSpPr>
            <p:spPr>
              <a:xfrm>
                <a:off x="6348434" y="3751102"/>
                <a:ext cx="579684" cy="659131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0" extrusionOk="0">
                    <a:moveTo>
                      <a:pt x="0" y="90"/>
                    </a:moveTo>
                    <a:lnTo>
                      <a:pt x="1" y="92"/>
                    </a:lnTo>
                    <a:lnTo>
                      <a:pt x="3" y="93"/>
                    </a:lnTo>
                    <a:lnTo>
                      <a:pt x="5" y="94"/>
                    </a:lnTo>
                    <a:lnTo>
                      <a:pt x="6" y="96"/>
                    </a:lnTo>
                    <a:lnTo>
                      <a:pt x="6" y="109"/>
                    </a:lnTo>
                    <a:lnTo>
                      <a:pt x="8" y="111"/>
                    </a:lnTo>
                    <a:lnTo>
                      <a:pt x="8" y="114"/>
                    </a:lnTo>
                    <a:lnTo>
                      <a:pt x="13" y="119"/>
                    </a:lnTo>
                    <a:lnTo>
                      <a:pt x="14" y="119"/>
                    </a:lnTo>
                    <a:lnTo>
                      <a:pt x="15" y="120"/>
                    </a:lnTo>
                    <a:lnTo>
                      <a:pt x="17" y="122"/>
                    </a:lnTo>
                    <a:lnTo>
                      <a:pt x="19" y="121"/>
                    </a:lnTo>
                    <a:lnTo>
                      <a:pt x="21" y="124"/>
                    </a:lnTo>
                    <a:lnTo>
                      <a:pt x="24" y="125"/>
                    </a:lnTo>
                    <a:lnTo>
                      <a:pt x="30" y="131"/>
                    </a:lnTo>
                    <a:lnTo>
                      <a:pt x="32" y="135"/>
                    </a:lnTo>
                    <a:lnTo>
                      <a:pt x="33" y="138"/>
                    </a:lnTo>
                    <a:lnTo>
                      <a:pt x="35" y="136"/>
                    </a:lnTo>
                    <a:lnTo>
                      <a:pt x="35" y="133"/>
                    </a:lnTo>
                    <a:lnTo>
                      <a:pt x="36" y="132"/>
                    </a:lnTo>
                    <a:lnTo>
                      <a:pt x="40" y="135"/>
                    </a:lnTo>
                    <a:lnTo>
                      <a:pt x="42" y="134"/>
                    </a:lnTo>
                    <a:lnTo>
                      <a:pt x="43" y="133"/>
                    </a:lnTo>
                    <a:lnTo>
                      <a:pt x="48" y="128"/>
                    </a:lnTo>
                    <a:lnTo>
                      <a:pt x="50" y="124"/>
                    </a:lnTo>
                    <a:lnTo>
                      <a:pt x="51" y="118"/>
                    </a:lnTo>
                    <a:lnTo>
                      <a:pt x="53" y="119"/>
                    </a:lnTo>
                    <a:lnTo>
                      <a:pt x="55" y="122"/>
                    </a:lnTo>
                    <a:lnTo>
                      <a:pt x="57" y="123"/>
                    </a:lnTo>
                    <a:lnTo>
                      <a:pt x="59" y="123"/>
                    </a:lnTo>
                    <a:lnTo>
                      <a:pt x="59" y="125"/>
                    </a:lnTo>
                    <a:lnTo>
                      <a:pt x="60" y="128"/>
                    </a:lnTo>
                    <a:lnTo>
                      <a:pt x="60" y="131"/>
                    </a:lnTo>
                    <a:lnTo>
                      <a:pt x="60" y="135"/>
                    </a:lnTo>
                    <a:lnTo>
                      <a:pt x="57" y="138"/>
                    </a:lnTo>
                    <a:lnTo>
                      <a:pt x="56" y="140"/>
                    </a:lnTo>
                    <a:lnTo>
                      <a:pt x="56" y="142"/>
                    </a:lnTo>
                    <a:lnTo>
                      <a:pt x="58" y="146"/>
                    </a:lnTo>
                    <a:lnTo>
                      <a:pt x="60" y="148"/>
                    </a:lnTo>
                    <a:lnTo>
                      <a:pt x="61" y="149"/>
                    </a:lnTo>
                    <a:lnTo>
                      <a:pt x="61" y="156"/>
                    </a:lnTo>
                    <a:lnTo>
                      <a:pt x="60" y="159"/>
                    </a:lnTo>
                    <a:lnTo>
                      <a:pt x="60" y="166"/>
                    </a:lnTo>
                    <a:lnTo>
                      <a:pt x="56" y="174"/>
                    </a:lnTo>
                    <a:lnTo>
                      <a:pt x="55" y="176"/>
                    </a:lnTo>
                    <a:lnTo>
                      <a:pt x="53" y="179"/>
                    </a:lnTo>
                    <a:lnTo>
                      <a:pt x="53" y="181"/>
                    </a:lnTo>
                    <a:lnTo>
                      <a:pt x="54" y="183"/>
                    </a:lnTo>
                    <a:lnTo>
                      <a:pt x="57" y="183"/>
                    </a:lnTo>
                    <a:lnTo>
                      <a:pt x="58" y="183"/>
                    </a:lnTo>
                    <a:lnTo>
                      <a:pt x="60" y="184"/>
                    </a:lnTo>
                    <a:lnTo>
                      <a:pt x="62" y="188"/>
                    </a:lnTo>
                    <a:lnTo>
                      <a:pt x="67" y="188"/>
                    </a:lnTo>
                    <a:lnTo>
                      <a:pt x="72" y="189"/>
                    </a:lnTo>
                    <a:lnTo>
                      <a:pt x="75" y="188"/>
                    </a:lnTo>
                    <a:lnTo>
                      <a:pt x="79" y="195"/>
                    </a:lnTo>
                    <a:lnTo>
                      <a:pt x="83" y="198"/>
                    </a:lnTo>
                    <a:lnTo>
                      <a:pt x="84" y="198"/>
                    </a:lnTo>
                    <a:lnTo>
                      <a:pt x="87" y="201"/>
                    </a:lnTo>
                    <a:lnTo>
                      <a:pt x="89" y="203"/>
                    </a:lnTo>
                    <a:lnTo>
                      <a:pt x="91" y="204"/>
                    </a:lnTo>
                    <a:lnTo>
                      <a:pt x="94" y="205"/>
                    </a:lnTo>
                    <a:lnTo>
                      <a:pt x="97" y="204"/>
                    </a:lnTo>
                    <a:lnTo>
                      <a:pt x="98" y="202"/>
                    </a:lnTo>
                    <a:lnTo>
                      <a:pt x="99" y="198"/>
                    </a:lnTo>
                    <a:lnTo>
                      <a:pt x="101" y="196"/>
                    </a:lnTo>
                    <a:lnTo>
                      <a:pt x="106" y="194"/>
                    </a:lnTo>
                    <a:lnTo>
                      <a:pt x="109" y="195"/>
                    </a:lnTo>
                    <a:lnTo>
                      <a:pt x="111" y="195"/>
                    </a:lnTo>
                    <a:lnTo>
                      <a:pt x="113" y="195"/>
                    </a:lnTo>
                    <a:lnTo>
                      <a:pt x="114" y="195"/>
                    </a:lnTo>
                    <a:lnTo>
                      <a:pt x="116" y="197"/>
                    </a:lnTo>
                    <a:lnTo>
                      <a:pt x="118" y="199"/>
                    </a:lnTo>
                    <a:lnTo>
                      <a:pt x="127" y="205"/>
                    </a:lnTo>
                    <a:lnTo>
                      <a:pt x="128" y="205"/>
                    </a:lnTo>
                    <a:lnTo>
                      <a:pt x="133" y="206"/>
                    </a:lnTo>
                    <a:lnTo>
                      <a:pt x="135" y="206"/>
                    </a:lnTo>
                    <a:lnTo>
                      <a:pt x="136" y="207"/>
                    </a:lnTo>
                    <a:lnTo>
                      <a:pt x="138" y="205"/>
                    </a:lnTo>
                    <a:lnTo>
                      <a:pt x="138" y="203"/>
                    </a:lnTo>
                    <a:lnTo>
                      <a:pt x="139" y="201"/>
                    </a:lnTo>
                    <a:lnTo>
                      <a:pt x="140" y="200"/>
                    </a:lnTo>
                    <a:lnTo>
                      <a:pt x="144" y="202"/>
                    </a:lnTo>
                    <a:lnTo>
                      <a:pt x="147" y="204"/>
                    </a:lnTo>
                    <a:lnTo>
                      <a:pt x="151" y="207"/>
                    </a:lnTo>
                    <a:lnTo>
                      <a:pt x="153" y="206"/>
                    </a:lnTo>
                    <a:lnTo>
                      <a:pt x="154" y="206"/>
                    </a:lnTo>
                    <a:lnTo>
                      <a:pt x="156" y="207"/>
                    </a:lnTo>
                    <a:lnTo>
                      <a:pt x="157" y="208"/>
                    </a:lnTo>
                    <a:lnTo>
                      <a:pt x="158" y="208"/>
                    </a:lnTo>
                    <a:lnTo>
                      <a:pt x="159" y="206"/>
                    </a:lnTo>
                    <a:lnTo>
                      <a:pt x="159" y="202"/>
                    </a:lnTo>
                    <a:lnTo>
                      <a:pt x="159" y="201"/>
                    </a:lnTo>
                    <a:lnTo>
                      <a:pt x="159" y="199"/>
                    </a:lnTo>
                    <a:lnTo>
                      <a:pt x="162" y="196"/>
                    </a:lnTo>
                    <a:lnTo>
                      <a:pt x="164" y="194"/>
                    </a:lnTo>
                    <a:lnTo>
                      <a:pt x="166" y="194"/>
                    </a:lnTo>
                    <a:lnTo>
                      <a:pt x="166" y="196"/>
                    </a:lnTo>
                    <a:lnTo>
                      <a:pt x="167" y="196"/>
                    </a:lnTo>
                    <a:lnTo>
                      <a:pt x="170" y="194"/>
                    </a:lnTo>
                    <a:lnTo>
                      <a:pt x="170" y="200"/>
                    </a:lnTo>
                    <a:lnTo>
                      <a:pt x="171" y="200"/>
                    </a:lnTo>
                    <a:lnTo>
                      <a:pt x="174" y="209"/>
                    </a:lnTo>
                    <a:lnTo>
                      <a:pt x="180" y="220"/>
                    </a:lnTo>
                    <a:lnTo>
                      <a:pt x="181" y="215"/>
                    </a:lnTo>
                    <a:lnTo>
                      <a:pt x="182" y="214"/>
                    </a:lnTo>
                    <a:lnTo>
                      <a:pt x="184" y="213"/>
                    </a:lnTo>
                    <a:lnTo>
                      <a:pt x="185" y="212"/>
                    </a:lnTo>
                    <a:lnTo>
                      <a:pt x="187" y="213"/>
                    </a:lnTo>
                    <a:lnTo>
                      <a:pt x="189" y="216"/>
                    </a:lnTo>
                    <a:lnTo>
                      <a:pt x="190" y="217"/>
                    </a:lnTo>
                    <a:lnTo>
                      <a:pt x="191" y="218"/>
                    </a:lnTo>
                    <a:lnTo>
                      <a:pt x="193" y="218"/>
                    </a:lnTo>
                    <a:lnTo>
                      <a:pt x="195" y="218"/>
                    </a:lnTo>
                    <a:lnTo>
                      <a:pt x="196" y="219"/>
                    </a:lnTo>
                    <a:lnTo>
                      <a:pt x="197" y="218"/>
                    </a:lnTo>
                    <a:lnTo>
                      <a:pt x="199" y="218"/>
                    </a:lnTo>
                    <a:lnTo>
                      <a:pt x="200" y="219"/>
                    </a:lnTo>
                    <a:lnTo>
                      <a:pt x="201" y="219"/>
                    </a:lnTo>
                    <a:lnTo>
                      <a:pt x="204" y="220"/>
                    </a:lnTo>
                    <a:lnTo>
                      <a:pt x="205" y="220"/>
                    </a:lnTo>
                    <a:lnTo>
                      <a:pt x="206" y="219"/>
                    </a:lnTo>
                    <a:lnTo>
                      <a:pt x="207" y="217"/>
                    </a:lnTo>
                    <a:lnTo>
                      <a:pt x="206" y="213"/>
                    </a:lnTo>
                    <a:lnTo>
                      <a:pt x="206" y="209"/>
                    </a:lnTo>
                    <a:lnTo>
                      <a:pt x="206" y="208"/>
                    </a:lnTo>
                    <a:lnTo>
                      <a:pt x="209" y="207"/>
                    </a:lnTo>
                    <a:lnTo>
                      <a:pt x="210" y="207"/>
                    </a:lnTo>
                    <a:lnTo>
                      <a:pt x="211" y="206"/>
                    </a:lnTo>
                    <a:lnTo>
                      <a:pt x="212" y="204"/>
                    </a:lnTo>
                    <a:lnTo>
                      <a:pt x="212" y="203"/>
                    </a:lnTo>
                    <a:lnTo>
                      <a:pt x="209" y="201"/>
                    </a:lnTo>
                    <a:lnTo>
                      <a:pt x="209" y="199"/>
                    </a:lnTo>
                    <a:lnTo>
                      <a:pt x="208" y="197"/>
                    </a:lnTo>
                    <a:lnTo>
                      <a:pt x="208" y="196"/>
                    </a:lnTo>
                    <a:lnTo>
                      <a:pt x="209" y="192"/>
                    </a:lnTo>
                    <a:lnTo>
                      <a:pt x="212" y="188"/>
                    </a:lnTo>
                    <a:lnTo>
                      <a:pt x="214" y="187"/>
                    </a:lnTo>
                    <a:lnTo>
                      <a:pt x="215" y="185"/>
                    </a:lnTo>
                    <a:lnTo>
                      <a:pt x="215" y="182"/>
                    </a:lnTo>
                    <a:lnTo>
                      <a:pt x="214" y="181"/>
                    </a:lnTo>
                    <a:lnTo>
                      <a:pt x="213" y="180"/>
                    </a:lnTo>
                    <a:lnTo>
                      <a:pt x="213" y="176"/>
                    </a:lnTo>
                    <a:lnTo>
                      <a:pt x="214" y="175"/>
                    </a:lnTo>
                    <a:lnTo>
                      <a:pt x="214" y="174"/>
                    </a:lnTo>
                    <a:lnTo>
                      <a:pt x="212" y="173"/>
                    </a:lnTo>
                    <a:lnTo>
                      <a:pt x="204" y="172"/>
                    </a:lnTo>
                    <a:lnTo>
                      <a:pt x="208" y="171"/>
                    </a:lnTo>
                    <a:lnTo>
                      <a:pt x="209" y="165"/>
                    </a:lnTo>
                    <a:lnTo>
                      <a:pt x="209" y="161"/>
                    </a:lnTo>
                    <a:lnTo>
                      <a:pt x="213" y="158"/>
                    </a:lnTo>
                    <a:lnTo>
                      <a:pt x="213" y="155"/>
                    </a:lnTo>
                    <a:lnTo>
                      <a:pt x="208" y="151"/>
                    </a:lnTo>
                    <a:lnTo>
                      <a:pt x="211" y="145"/>
                    </a:lnTo>
                    <a:lnTo>
                      <a:pt x="192" y="147"/>
                    </a:lnTo>
                    <a:lnTo>
                      <a:pt x="192" y="145"/>
                    </a:lnTo>
                    <a:lnTo>
                      <a:pt x="184" y="147"/>
                    </a:lnTo>
                    <a:lnTo>
                      <a:pt x="177" y="145"/>
                    </a:lnTo>
                    <a:lnTo>
                      <a:pt x="173" y="146"/>
                    </a:lnTo>
                    <a:lnTo>
                      <a:pt x="170" y="145"/>
                    </a:lnTo>
                    <a:lnTo>
                      <a:pt x="166" y="144"/>
                    </a:lnTo>
                    <a:lnTo>
                      <a:pt x="163" y="143"/>
                    </a:lnTo>
                    <a:lnTo>
                      <a:pt x="162" y="140"/>
                    </a:lnTo>
                    <a:lnTo>
                      <a:pt x="161" y="135"/>
                    </a:lnTo>
                    <a:lnTo>
                      <a:pt x="158" y="129"/>
                    </a:lnTo>
                    <a:lnTo>
                      <a:pt x="152" y="125"/>
                    </a:lnTo>
                    <a:lnTo>
                      <a:pt x="149" y="124"/>
                    </a:lnTo>
                    <a:lnTo>
                      <a:pt x="149" y="126"/>
                    </a:lnTo>
                    <a:lnTo>
                      <a:pt x="150" y="129"/>
                    </a:lnTo>
                    <a:lnTo>
                      <a:pt x="149" y="131"/>
                    </a:lnTo>
                    <a:lnTo>
                      <a:pt x="131" y="122"/>
                    </a:lnTo>
                    <a:lnTo>
                      <a:pt x="123" y="120"/>
                    </a:lnTo>
                    <a:lnTo>
                      <a:pt x="122" y="119"/>
                    </a:lnTo>
                    <a:lnTo>
                      <a:pt x="121" y="117"/>
                    </a:lnTo>
                    <a:lnTo>
                      <a:pt x="123" y="109"/>
                    </a:lnTo>
                    <a:lnTo>
                      <a:pt x="126" y="108"/>
                    </a:lnTo>
                    <a:lnTo>
                      <a:pt x="127" y="108"/>
                    </a:lnTo>
                    <a:lnTo>
                      <a:pt x="127" y="101"/>
                    </a:lnTo>
                    <a:lnTo>
                      <a:pt x="123" y="98"/>
                    </a:lnTo>
                    <a:lnTo>
                      <a:pt x="123" y="95"/>
                    </a:lnTo>
                    <a:lnTo>
                      <a:pt x="122" y="94"/>
                    </a:lnTo>
                    <a:lnTo>
                      <a:pt x="118" y="95"/>
                    </a:lnTo>
                    <a:lnTo>
                      <a:pt x="117" y="94"/>
                    </a:lnTo>
                    <a:lnTo>
                      <a:pt x="116" y="92"/>
                    </a:lnTo>
                    <a:lnTo>
                      <a:pt x="116" y="90"/>
                    </a:lnTo>
                    <a:lnTo>
                      <a:pt x="116" y="89"/>
                    </a:lnTo>
                    <a:lnTo>
                      <a:pt x="107" y="89"/>
                    </a:lnTo>
                    <a:lnTo>
                      <a:pt x="106" y="92"/>
                    </a:lnTo>
                    <a:lnTo>
                      <a:pt x="97" y="92"/>
                    </a:lnTo>
                    <a:lnTo>
                      <a:pt x="96" y="88"/>
                    </a:lnTo>
                    <a:lnTo>
                      <a:pt x="96" y="76"/>
                    </a:lnTo>
                    <a:lnTo>
                      <a:pt x="96" y="56"/>
                    </a:lnTo>
                    <a:lnTo>
                      <a:pt x="95" y="52"/>
                    </a:lnTo>
                    <a:lnTo>
                      <a:pt x="93" y="46"/>
                    </a:lnTo>
                    <a:lnTo>
                      <a:pt x="89" y="41"/>
                    </a:lnTo>
                    <a:lnTo>
                      <a:pt x="88" y="37"/>
                    </a:lnTo>
                    <a:lnTo>
                      <a:pt x="88" y="29"/>
                    </a:lnTo>
                    <a:lnTo>
                      <a:pt x="89" y="25"/>
                    </a:lnTo>
                    <a:lnTo>
                      <a:pt x="88" y="19"/>
                    </a:lnTo>
                    <a:lnTo>
                      <a:pt x="88" y="16"/>
                    </a:lnTo>
                    <a:lnTo>
                      <a:pt x="82" y="7"/>
                    </a:lnTo>
                    <a:lnTo>
                      <a:pt x="79" y="3"/>
                    </a:lnTo>
                    <a:lnTo>
                      <a:pt x="79" y="2"/>
                    </a:lnTo>
                    <a:lnTo>
                      <a:pt x="78" y="1"/>
                    </a:lnTo>
                    <a:lnTo>
                      <a:pt x="77" y="0"/>
                    </a:lnTo>
                    <a:lnTo>
                      <a:pt x="77" y="1"/>
                    </a:lnTo>
                    <a:lnTo>
                      <a:pt x="77" y="3"/>
                    </a:lnTo>
                    <a:lnTo>
                      <a:pt x="78" y="4"/>
                    </a:lnTo>
                    <a:lnTo>
                      <a:pt x="79" y="5"/>
                    </a:lnTo>
                    <a:lnTo>
                      <a:pt x="77" y="7"/>
                    </a:lnTo>
                    <a:lnTo>
                      <a:pt x="75" y="8"/>
                    </a:lnTo>
                    <a:lnTo>
                      <a:pt x="71" y="11"/>
                    </a:lnTo>
                    <a:lnTo>
                      <a:pt x="69" y="13"/>
                    </a:lnTo>
                    <a:lnTo>
                      <a:pt x="68" y="19"/>
                    </a:lnTo>
                    <a:lnTo>
                      <a:pt x="68" y="22"/>
                    </a:lnTo>
                    <a:lnTo>
                      <a:pt x="66" y="25"/>
                    </a:lnTo>
                    <a:lnTo>
                      <a:pt x="59" y="24"/>
                    </a:lnTo>
                    <a:lnTo>
                      <a:pt x="58" y="26"/>
                    </a:lnTo>
                    <a:lnTo>
                      <a:pt x="58" y="27"/>
                    </a:lnTo>
                    <a:lnTo>
                      <a:pt x="58" y="31"/>
                    </a:lnTo>
                    <a:lnTo>
                      <a:pt x="60" y="39"/>
                    </a:lnTo>
                    <a:lnTo>
                      <a:pt x="60" y="40"/>
                    </a:lnTo>
                    <a:lnTo>
                      <a:pt x="49" y="52"/>
                    </a:lnTo>
                    <a:lnTo>
                      <a:pt x="46" y="56"/>
                    </a:lnTo>
                    <a:lnTo>
                      <a:pt x="34" y="73"/>
                    </a:lnTo>
                    <a:lnTo>
                      <a:pt x="32" y="75"/>
                    </a:lnTo>
                    <a:lnTo>
                      <a:pt x="25" y="77"/>
                    </a:lnTo>
                    <a:lnTo>
                      <a:pt x="19" y="79"/>
                    </a:lnTo>
                    <a:lnTo>
                      <a:pt x="14" y="79"/>
                    </a:lnTo>
                    <a:lnTo>
                      <a:pt x="10" y="81"/>
                    </a:lnTo>
                    <a:lnTo>
                      <a:pt x="7" y="83"/>
                    </a:lnTo>
                    <a:lnTo>
                      <a:pt x="6" y="85"/>
                    </a:lnTo>
                    <a:lnTo>
                      <a:pt x="3" y="86"/>
                    </a:lnTo>
                    <a:lnTo>
                      <a:pt x="0" y="89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8DA9DB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4214813" y="2143125"/>
                <a:ext cx="634828" cy="91874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07" extrusionOk="0">
                    <a:moveTo>
                      <a:pt x="7" y="18"/>
                    </a:moveTo>
                    <a:lnTo>
                      <a:pt x="0" y="12"/>
                    </a:lnTo>
                    <a:lnTo>
                      <a:pt x="54" y="7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23" y="9"/>
                    </a:lnTo>
                    <a:lnTo>
                      <a:pt x="117" y="18"/>
                    </a:lnTo>
                    <a:lnTo>
                      <a:pt x="112" y="26"/>
                    </a:lnTo>
                    <a:lnTo>
                      <a:pt x="112" y="34"/>
                    </a:lnTo>
                    <a:lnTo>
                      <a:pt x="110" y="33"/>
                    </a:lnTo>
                    <a:lnTo>
                      <a:pt x="109" y="34"/>
                    </a:lnTo>
                    <a:lnTo>
                      <a:pt x="110" y="46"/>
                    </a:lnTo>
                    <a:lnTo>
                      <a:pt x="110" y="48"/>
                    </a:lnTo>
                    <a:lnTo>
                      <a:pt x="108" y="49"/>
                    </a:lnTo>
                    <a:lnTo>
                      <a:pt x="110" y="52"/>
                    </a:lnTo>
                    <a:lnTo>
                      <a:pt x="113" y="53"/>
                    </a:lnTo>
                    <a:lnTo>
                      <a:pt x="118" y="59"/>
                    </a:lnTo>
                    <a:lnTo>
                      <a:pt x="120" y="61"/>
                    </a:lnTo>
                    <a:lnTo>
                      <a:pt x="120" y="65"/>
                    </a:lnTo>
                    <a:lnTo>
                      <a:pt x="122" y="68"/>
                    </a:lnTo>
                    <a:lnTo>
                      <a:pt x="122" y="71"/>
                    </a:lnTo>
                    <a:lnTo>
                      <a:pt x="120" y="73"/>
                    </a:lnTo>
                    <a:lnTo>
                      <a:pt x="119" y="76"/>
                    </a:lnTo>
                    <a:lnTo>
                      <a:pt x="119" y="81"/>
                    </a:lnTo>
                    <a:lnTo>
                      <a:pt x="119" y="84"/>
                    </a:lnTo>
                    <a:lnTo>
                      <a:pt x="118" y="99"/>
                    </a:lnTo>
                    <a:lnTo>
                      <a:pt x="120" y="105"/>
                    </a:lnTo>
                    <a:lnTo>
                      <a:pt x="122" y="108"/>
                    </a:lnTo>
                    <a:lnTo>
                      <a:pt x="122" y="113"/>
                    </a:lnTo>
                    <a:lnTo>
                      <a:pt x="127" y="117"/>
                    </a:lnTo>
                    <a:lnTo>
                      <a:pt x="131" y="139"/>
                    </a:lnTo>
                    <a:lnTo>
                      <a:pt x="133" y="147"/>
                    </a:lnTo>
                    <a:lnTo>
                      <a:pt x="134" y="155"/>
                    </a:lnTo>
                    <a:lnTo>
                      <a:pt x="133" y="167"/>
                    </a:lnTo>
                    <a:lnTo>
                      <a:pt x="136" y="174"/>
                    </a:lnTo>
                    <a:lnTo>
                      <a:pt x="141" y="179"/>
                    </a:lnTo>
                    <a:lnTo>
                      <a:pt x="146" y="183"/>
                    </a:lnTo>
                    <a:lnTo>
                      <a:pt x="147" y="191"/>
                    </a:lnTo>
                    <a:lnTo>
                      <a:pt x="149" y="194"/>
                    </a:lnTo>
                    <a:lnTo>
                      <a:pt x="152" y="190"/>
                    </a:lnTo>
                    <a:lnTo>
                      <a:pt x="156" y="193"/>
                    </a:lnTo>
                    <a:lnTo>
                      <a:pt x="160" y="198"/>
                    </a:lnTo>
                    <a:lnTo>
                      <a:pt x="176" y="214"/>
                    </a:lnTo>
                    <a:lnTo>
                      <a:pt x="181" y="219"/>
                    </a:lnTo>
                    <a:lnTo>
                      <a:pt x="185" y="229"/>
                    </a:lnTo>
                    <a:lnTo>
                      <a:pt x="189" y="233"/>
                    </a:lnTo>
                    <a:lnTo>
                      <a:pt x="191" y="239"/>
                    </a:lnTo>
                    <a:lnTo>
                      <a:pt x="192" y="243"/>
                    </a:lnTo>
                    <a:lnTo>
                      <a:pt x="195" y="249"/>
                    </a:lnTo>
                    <a:lnTo>
                      <a:pt x="195" y="245"/>
                    </a:lnTo>
                    <a:lnTo>
                      <a:pt x="198" y="246"/>
                    </a:lnTo>
                    <a:lnTo>
                      <a:pt x="202" y="256"/>
                    </a:lnTo>
                    <a:lnTo>
                      <a:pt x="205" y="253"/>
                    </a:lnTo>
                    <a:lnTo>
                      <a:pt x="209" y="255"/>
                    </a:lnTo>
                    <a:lnTo>
                      <a:pt x="213" y="267"/>
                    </a:lnTo>
                    <a:lnTo>
                      <a:pt x="216" y="276"/>
                    </a:lnTo>
                    <a:lnTo>
                      <a:pt x="221" y="278"/>
                    </a:lnTo>
                    <a:lnTo>
                      <a:pt x="226" y="277"/>
                    </a:lnTo>
                    <a:lnTo>
                      <a:pt x="227" y="280"/>
                    </a:lnTo>
                    <a:lnTo>
                      <a:pt x="226" y="288"/>
                    </a:lnTo>
                    <a:lnTo>
                      <a:pt x="229" y="292"/>
                    </a:lnTo>
                    <a:lnTo>
                      <a:pt x="230" y="296"/>
                    </a:lnTo>
                    <a:lnTo>
                      <a:pt x="231" y="303"/>
                    </a:lnTo>
                    <a:lnTo>
                      <a:pt x="235" y="306"/>
                    </a:lnTo>
                    <a:lnTo>
                      <a:pt x="230" y="306"/>
                    </a:lnTo>
                    <a:lnTo>
                      <a:pt x="213" y="307"/>
                    </a:lnTo>
                    <a:lnTo>
                      <a:pt x="174" y="307"/>
                    </a:lnTo>
                    <a:lnTo>
                      <a:pt x="160" y="305"/>
                    </a:lnTo>
                    <a:lnTo>
                      <a:pt x="161" y="303"/>
                    </a:lnTo>
                    <a:lnTo>
                      <a:pt x="162" y="303"/>
                    </a:lnTo>
                    <a:lnTo>
                      <a:pt x="164" y="300"/>
                    </a:lnTo>
                    <a:lnTo>
                      <a:pt x="165" y="297"/>
                    </a:lnTo>
                    <a:lnTo>
                      <a:pt x="164" y="292"/>
                    </a:lnTo>
                    <a:lnTo>
                      <a:pt x="160" y="290"/>
                    </a:lnTo>
                    <a:lnTo>
                      <a:pt x="162" y="287"/>
                    </a:lnTo>
                    <a:lnTo>
                      <a:pt x="165" y="281"/>
                    </a:lnTo>
                    <a:lnTo>
                      <a:pt x="166" y="277"/>
                    </a:lnTo>
                    <a:lnTo>
                      <a:pt x="163" y="269"/>
                    </a:lnTo>
                    <a:lnTo>
                      <a:pt x="162" y="264"/>
                    </a:lnTo>
                    <a:lnTo>
                      <a:pt x="158" y="264"/>
                    </a:lnTo>
                    <a:lnTo>
                      <a:pt x="154" y="259"/>
                    </a:lnTo>
                    <a:lnTo>
                      <a:pt x="151" y="254"/>
                    </a:lnTo>
                    <a:lnTo>
                      <a:pt x="149" y="249"/>
                    </a:lnTo>
                    <a:lnTo>
                      <a:pt x="145" y="246"/>
                    </a:lnTo>
                    <a:lnTo>
                      <a:pt x="141" y="247"/>
                    </a:lnTo>
                    <a:lnTo>
                      <a:pt x="139" y="244"/>
                    </a:lnTo>
                    <a:lnTo>
                      <a:pt x="138" y="239"/>
                    </a:lnTo>
                    <a:lnTo>
                      <a:pt x="134" y="236"/>
                    </a:lnTo>
                    <a:lnTo>
                      <a:pt x="132" y="232"/>
                    </a:lnTo>
                    <a:lnTo>
                      <a:pt x="129" y="230"/>
                    </a:lnTo>
                    <a:lnTo>
                      <a:pt x="125" y="224"/>
                    </a:lnTo>
                    <a:lnTo>
                      <a:pt x="121" y="220"/>
                    </a:lnTo>
                    <a:lnTo>
                      <a:pt x="116" y="217"/>
                    </a:lnTo>
                    <a:lnTo>
                      <a:pt x="108" y="214"/>
                    </a:lnTo>
                    <a:lnTo>
                      <a:pt x="105" y="210"/>
                    </a:lnTo>
                    <a:lnTo>
                      <a:pt x="101" y="208"/>
                    </a:lnTo>
                    <a:lnTo>
                      <a:pt x="97" y="204"/>
                    </a:lnTo>
                    <a:lnTo>
                      <a:pt x="92" y="202"/>
                    </a:lnTo>
                    <a:lnTo>
                      <a:pt x="90" y="200"/>
                    </a:lnTo>
                    <a:lnTo>
                      <a:pt x="85" y="197"/>
                    </a:lnTo>
                    <a:lnTo>
                      <a:pt x="81" y="193"/>
                    </a:lnTo>
                    <a:lnTo>
                      <a:pt x="81" y="181"/>
                    </a:lnTo>
                    <a:lnTo>
                      <a:pt x="77" y="179"/>
                    </a:lnTo>
                    <a:lnTo>
                      <a:pt x="76" y="166"/>
                    </a:lnTo>
                    <a:lnTo>
                      <a:pt x="74" y="155"/>
                    </a:lnTo>
                    <a:lnTo>
                      <a:pt x="68" y="148"/>
                    </a:lnTo>
                    <a:lnTo>
                      <a:pt x="64" y="150"/>
                    </a:lnTo>
                    <a:lnTo>
                      <a:pt x="64" y="149"/>
                    </a:lnTo>
                    <a:lnTo>
                      <a:pt x="62" y="146"/>
                    </a:lnTo>
                    <a:lnTo>
                      <a:pt x="63" y="137"/>
                    </a:lnTo>
                    <a:lnTo>
                      <a:pt x="63" y="130"/>
                    </a:lnTo>
                    <a:lnTo>
                      <a:pt x="57" y="121"/>
                    </a:lnTo>
                    <a:lnTo>
                      <a:pt x="54" y="117"/>
                    </a:lnTo>
                    <a:lnTo>
                      <a:pt x="50" y="113"/>
                    </a:lnTo>
                    <a:lnTo>
                      <a:pt x="47" y="112"/>
                    </a:lnTo>
                    <a:lnTo>
                      <a:pt x="47" y="105"/>
                    </a:lnTo>
                    <a:lnTo>
                      <a:pt x="47" y="98"/>
                    </a:lnTo>
                    <a:lnTo>
                      <a:pt x="43" y="94"/>
                    </a:lnTo>
                    <a:lnTo>
                      <a:pt x="33" y="82"/>
                    </a:lnTo>
                    <a:lnTo>
                      <a:pt x="24" y="76"/>
                    </a:lnTo>
                    <a:lnTo>
                      <a:pt x="25" y="68"/>
                    </a:lnTo>
                    <a:lnTo>
                      <a:pt x="22" y="62"/>
                    </a:lnTo>
                    <a:lnTo>
                      <a:pt x="28" y="65"/>
                    </a:lnTo>
                    <a:lnTo>
                      <a:pt x="28" y="59"/>
                    </a:lnTo>
                    <a:lnTo>
                      <a:pt x="25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6" y="35"/>
                    </a:lnTo>
                    <a:lnTo>
                      <a:pt x="15" y="31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1" y="28"/>
                    </a:lnTo>
                    <a:lnTo>
                      <a:pt x="10" y="27"/>
                    </a:lnTo>
                    <a:lnTo>
                      <a:pt x="8" y="21"/>
                    </a:lnTo>
                    <a:lnTo>
                      <a:pt x="7" y="18"/>
                    </a:lnTo>
                    <a:close/>
                  </a:path>
                </a:pathLst>
              </a:custGeom>
              <a:solidFill>
                <a:srgbClr val="1F3864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4512053" y="3052457"/>
                <a:ext cx="794879" cy="100618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7" extrusionOk="0">
                    <a:moveTo>
                      <a:pt x="0" y="13"/>
                    </a:moveTo>
                    <a:lnTo>
                      <a:pt x="3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11"/>
                    </a:lnTo>
                    <a:lnTo>
                      <a:pt x="15" y="9"/>
                    </a:lnTo>
                    <a:lnTo>
                      <a:pt x="19" y="11"/>
                    </a:lnTo>
                    <a:lnTo>
                      <a:pt x="30" y="10"/>
                    </a:lnTo>
                    <a:lnTo>
                      <a:pt x="37" y="7"/>
                    </a:lnTo>
                    <a:lnTo>
                      <a:pt x="40" y="5"/>
                    </a:lnTo>
                    <a:lnTo>
                      <a:pt x="40" y="3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0" y="4"/>
                    </a:lnTo>
                    <a:lnTo>
                      <a:pt x="64" y="5"/>
                    </a:lnTo>
                    <a:lnTo>
                      <a:pt x="104" y="5"/>
                    </a:lnTo>
                    <a:lnTo>
                      <a:pt x="120" y="5"/>
                    </a:lnTo>
                    <a:lnTo>
                      <a:pt x="125" y="5"/>
                    </a:lnTo>
                    <a:lnTo>
                      <a:pt x="132" y="15"/>
                    </a:lnTo>
                    <a:lnTo>
                      <a:pt x="136" y="25"/>
                    </a:lnTo>
                    <a:lnTo>
                      <a:pt x="143" y="37"/>
                    </a:lnTo>
                    <a:lnTo>
                      <a:pt x="143" y="41"/>
                    </a:lnTo>
                    <a:lnTo>
                      <a:pt x="147" y="51"/>
                    </a:lnTo>
                    <a:lnTo>
                      <a:pt x="149" y="51"/>
                    </a:lnTo>
                    <a:lnTo>
                      <a:pt x="149" y="55"/>
                    </a:lnTo>
                    <a:lnTo>
                      <a:pt x="161" y="63"/>
                    </a:lnTo>
                    <a:lnTo>
                      <a:pt x="160" y="68"/>
                    </a:lnTo>
                    <a:lnTo>
                      <a:pt x="163" y="77"/>
                    </a:lnTo>
                    <a:lnTo>
                      <a:pt x="166" y="76"/>
                    </a:lnTo>
                    <a:lnTo>
                      <a:pt x="168" y="74"/>
                    </a:lnTo>
                    <a:lnTo>
                      <a:pt x="181" y="85"/>
                    </a:lnTo>
                    <a:lnTo>
                      <a:pt x="182" y="92"/>
                    </a:lnTo>
                    <a:lnTo>
                      <a:pt x="187" y="103"/>
                    </a:lnTo>
                    <a:lnTo>
                      <a:pt x="188" y="101"/>
                    </a:lnTo>
                    <a:lnTo>
                      <a:pt x="189" y="103"/>
                    </a:lnTo>
                    <a:lnTo>
                      <a:pt x="189" y="110"/>
                    </a:lnTo>
                    <a:lnTo>
                      <a:pt x="191" y="114"/>
                    </a:lnTo>
                    <a:lnTo>
                      <a:pt x="192" y="124"/>
                    </a:lnTo>
                    <a:lnTo>
                      <a:pt x="194" y="124"/>
                    </a:lnTo>
                    <a:lnTo>
                      <a:pt x="195" y="130"/>
                    </a:lnTo>
                    <a:lnTo>
                      <a:pt x="194" y="140"/>
                    </a:lnTo>
                    <a:lnTo>
                      <a:pt x="197" y="143"/>
                    </a:lnTo>
                    <a:lnTo>
                      <a:pt x="196" y="145"/>
                    </a:lnTo>
                    <a:lnTo>
                      <a:pt x="204" y="163"/>
                    </a:lnTo>
                    <a:lnTo>
                      <a:pt x="211" y="167"/>
                    </a:lnTo>
                    <a:lnTo>
                      <a:pt x="211" y="172"/>
                    </a:lnTo>
                    <a:lnTo>
                      <a:pt x="213" y="174"/>
                    </a:lnTo>
                    <a:lnTo>
                      <a:pt x="214" y="187"/>
                    </a:lnTo>
                    <a:lnTo>
                      <a:pt x="218" y="192"/>
                    </a:lnTo>
                    <a:lnTo>
                      <a:pt x="223" y="196"/>
                    </a:lnTo>
                    <a:lnTo>
                      <a:pt x="229" y="209"/>
                    </a:lnTo>
                    <a:lnTo>
                      <a:pt x="229" y="216"/>
                    </a:lnTo>
                    <a:lnTo>
                      <a:pt x="226" y="223"/>
                    </a:lnTo>
                    <a:lnTo>
                      <a:pt x="226" y="234"/>
                    </a:lnTo>
                    <a:lnTo>
                      <a:pt x="229" y="238"/>
                    </a:lnTo>
                    <a:lnTo>
                      <a:pt x="229" y="242"/>
                    </a:lnTo>
                    <a:lnTo>
                      <a:pt x="233" y="249"/>
                    </a:lnTo>
                    <a:lnTo>
                      <a:pt x="241" y="252"/>
                    </a:lnTo>
                    <a:lnTo>
                      <a:pt x="247" y="250"/>
                    </a:lnTo>
                    <a:lnTo>
                      <a:pt x="250" y="245"/>
                    </a:lnTo>
                    <a:lnTo>
                      <a:pt x="252" y="241"/>
                    </a:lnTo>
                    <a:lnTo>
                      <a:pt x="256" y="241"/>
                    </a:lnTo>
                    <a:lnTo>
                      <a:pt x="256" y="243"/>
                    </a:lnTo>
                    <a:lnTo>
                      <a:pt x="259" y="244"/>
                    </a:lnTo>
                    <a:lnTo>
                      <a:pt x="261" y="251"/>
                    </a:lnTo>
                    <a:lnTo>
                      <a:pt x="267" y="253"/>
                    </a:lnTo>
                    <a:lnTo>
                      <a:pt x="269" y="262"/>
                    </a:lnTo>
                    <a:lnTo>
                      <a:pt x="276" y="261"/>
                    </a:lnTo>
                    <a:lnTo>
                      <a:pt x="279" y="273"/>
                    </a:lnTo>
                    <a:lnTo>
                      <a:pt x="281" y="276"/>
                    </a:lnTo>
                    <a:lnTo>
                      <a:pt x="282" y="277"/>
                    </a:lnTo>
                    <a:lnTo>
                      <a:pt x="282" y="281"/>
                    </a:lnTo>
                    <a:lnTo>
                      <a:pt x="281" y="284"/>
                    </a:lnTo>
                    <a:lnTo>
                      <a:pt x="282" y="285"/>
                    </a:lnTo>
                    <a:lnTo>
                      <a:pt x="287" y="291"/>
                    </a:lnTo>
                    <a:lnTo>
                      <a:pt x="291" y="291"/>
                    </a:lnTo>
                    <a:lnTo>
                      <a:pt x="292" y="293"/>
                    </a:lnTo>
                    <a:lnTo>
                      <a:pt x="296" y="295"/>
                    </a:lnTo>
                    <a:lnTo>
                      <a:pt x="295" y="300"/>
                    </a:lnTo>
                    <a:lnTo>
                      <a:pt x="297" y="304"/>
                    </a:lnTo>
                    <a:lnTo>
                      <a:pt x="297" y="309"/>
                    </a:lnTo>
                    <a:lnTo>
                      <a:pt x="294" y="317"/>
                    </a:lnTo>
                    <a:lnTo>
                      <a:pt x="291" y="322"/>
                    </a:lnTo>
                    <a:lnTo>
                      <a:pt x="289" y="324"/>
                    </a:lnTo>
                    <a:lnTo>
                      <a:pt x="283" y="327"/>
                    </a:lnTo>
                    <a:lnTo>
                      <a:pt x="275" y="334"/>
                    </a:lnTo>
                    <a:lnTo>
                      <a:pt x="273" y="334"/>
                    </a:lnTo>
                    <a:lnTo>
                      <a:pt x="272" y="336"/>
                    </a:lnTo>
                    <a:lnTo>
                      <a:pt x="269" y="337"/>
                    </a:lnTo>
                    <a:lnTo>
                      <a:pt x="265" y="335"/>
                    </a:lnTo>
                    <a:lnTo>
                      <a:pt x="260" y="327"/>
                    </a:lnTo>
                    <a:lnTo>
                      <a:pt x="260" y="324"/>
                    </a:lnTo>
                    <a:lnTo>
                      <a:pt x="258" y="319"/>
                    </a:lnTo>
                    <a:lnTo>
                      <a:pt x="258" y="317"/>
                    </a:lnTo>
                    <a:lnTo>
                      <a:pt x="257" y="315"/>
                    </a:lnTo>
                    <a:lnTo>
                      <a:pt x="257" y="313"/>
                    </a:lnTo>
                    <a:lnTo>
                      <a:pt x="256" y="312"/>
                    </a:lnTo>
                    <a:lnTo>
                      <a:pt x="254" y="307"/>
                    </a:lnTo>
                    <a:lnTo>
                      <a:pt x="250" y="298"/>
                    </a:lnTo>
                    <a:lnTo>
                      <a:pt x="246" y="289"/>
                    </a:lnTo>
                    <a:lnTo>
                      <a:pt x="237" y="286"/>
                    </a:lnTo>
                    <a:lnTo>
                      <a:pt x="234" y="286"/>
                    </a:lnTo>
                    <a:lnTo>
                      <a:pt x="224" y="274"/>
                    </a:lnTo>
                    <a:lnTo>
                      <a:pt x="224" y="271"/>
                    </a:lnTo>
                    <a:lnTo>
                      <a:pt x="218" y="266"/>
                    </a:lnTo>
                    <a:lnTo>
                      <a:pt x="201" y="251"/>
                    </a:lnTo>
                    <a:lnTo>
                      <a:pt x="202" y="249"/>
                    </a:lnTo>
                    <a:lnTo>
                      <a:pt x="199" y="249"/>
                    </a:lnTo>
                    <a:lnTo>
                      <a:pt x="177" y="242"/>
                    </a:lnTo>
                    <a:lnTo>
                      <a:pt x="171" y="233"/>
                    </a:lnTo>
                    <a:lnTo>
                      <a:pt x="166" y="232"/>
                    </a:lnTo>
                    <a:lnTo>
                      <a:pt x="166" y="223"/>
                    </a:lnTo>
                    <a:lnTo>
                      <a:pt x="158" y="217"/>
                    </a:lnTo>
                    <a:lnTo>
                      <a:pt x="153" y="220"/>
                    </a:lnTo>
                    <a:lnTo>
                      <a:pt x="152" y="219"/>
                    </a:lnTo>
                    <a:lnTo>
                      <a:pt x="151" y="213"/>
                    </a:lnTo>
                    <a:lnTo>
                      <a:pt x="149" y="207"/>
                    </a:lnTo>
                    <a:lnTo>
                      <a:pt x="150" y="195"/>
                    </a:lnTo>
                    <a:lnTo>
                      <a:pt x="154" y="183"/>
                    </a:lnTo>
                    <a:lnTo>
                      <a:pt x="154" y="174"/>
                    </a:lnTo>
                    <a:lnTo>
                      <a:pt x="157" y="171"/>
                    </a:lnTo>
                    <a:lnTo>
                      <a:pt x="156" y="168"/>
                    </a:lnTo>
                    <a:lnTo>
                      <a:pt x="154" y="162"/>
                    </a:lnTo>
                    <a:lnTo>
                      <a:pt x="151" y="138"/>
                    </a:lnTo>
                    <a:lnTo>
                      <a:pt x="149" y="131"/>
                    </a:lnTo>
                    <a:lnTo>
                      <a:pt x="146" y="129"/>
                    </a:lnTo>
                    <a:lnTo>
                      <a:pt x="138" y="118"/>
                    </a:lnTo>
                    <a:lnTo>
                      <a:pt x="135" y="115"/>
                    </a:lnTo>
                    <a:lnTo>
                      <a:pt x="131" y="117"/>
                    </a:lnTo>
                    <a:lnTo>
                      <a:pt x="127" y="115"/>
                    </a:lnTo>
                    <a:lnTo>
                      <a:pt x="127" y="113"/>
                    </a:lnTo>
                    <a:lnTo>
                      <a:pt x="125" y="112"/>
                    </a:lnTo>
                    <a:lnTo>
                      <a:pt x="123" y="113"/>
                    </a:lnTo>
                    <a:lnTo>
                      <a:pt x="121" y="110"/>
                    </a:lnTo>
                    <a:lnTo>
                      <a:pt x="115" y="108"/>
                    </a:lnTo>
                    <a:lnTo>
                      <a:pt x="114" y="105"/>
                    </a:lnTo>
                    <a:lnTo>
                      <a:pt x="117" y="104"/>
                    </a:lnTo>
                    <a:lnTo>
                      <a:pt x="116" y="102"/>
                    </a:lnTo>
                    <a:lnTo>
                      <a:pt x="108" y="100"/>
                    </a:lnTo>
                    <a:lnTo>
                      <a:pt x="106" y="98"/>
                    </a:lnTo>
                    <a:lnTo>
                      <a:pt x="106" y="95"/>
                    </a:lnTo>
                    <a:lnTo>
                      <a:pt x="101" y="80"/>
                    </a:lnTo>
                    <a:lnTo>
                      <a:pt x="98" y="78"/>
                    </a:lnTo>
                    <a:lnTo>
                      <a:pt x="89" y="79"/>
                    </a:lnTo>
                    <a:lnTo>
                      <a:pt x="79" y="79"/>
                    </a:lnTo>
                    <a:lnTo>
                      <a:pt x="74" y="83"/>
                    </a:lnTo>
                    <a:lnTo>
                      <a:pt x="72" y="82"/>
                    </a:lnTo>
                    <a:lnTo>
                      <a:pt x="71" y="79"/>
                    </a:lnTo>
                    <a:lnTo>
                      <a:pt x="68" y="77"/>
                    </a:lnTo>
                    <a:lnTo>
                      <a:pt x="65" y="69"/>
                    </a:lnTo>
                    <a:lnTo>
                      <a:pt x="58" y="67"/>
                    </a:lnTo>
                    <a:lnTo>
                      <a:pt x="52" y="67"/>
                    </a:lnTo>
                    <a:lnTo>
                      <a:pt x="44" y="55"/>
                    </a:lnTo>
                    <a:lnTo>
                      <a:pt x="37" y="54"/>
                    </a:lnTo>
                    <a:lnTo>
                      <a:pt x="35" y="56"/>
                    </a:lnTo>
                    <a:lnTo>
                      <a:pt x="32" y="52"/>
                    </a:lnTo>
                    <a:lnTo>
                      <a:pt x="29" y="52"/>
                    </a:lnTo>
                    <a:lnTo>
                      <a:pt x="27" y="49"/>
                    </a:lnTo>
                    <a:lnTo>
                      <a:pt x="27" y="35"/>
                    </a:lnTo>
                    <a:lnTo>
                      <a:pt x="19" y="30"/>
                    </a:lnTo>
                    <a:lnTo>
                      <a:pt x="16" y="31"/>
                    </a:lnTo>
                    <a:lnTo>
                      <a:pt x="11" y="23"/>
                    </a:lnTo>
                    <a:lnTo>
                      <a:pt x="11" y="18"/>
                    </a:lnTo>
                    <a:lnTo>
                      <a:pt x="9" y="20"/>
                    </a:lnTo>
                    <a:lnTo>
                      <a:pt x="6" y="20"/>
                    </a:lnTo>
                    <a:lnTo>
                      <a:pt x="4" y="21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222A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 algn="ctr"/>
                <a:endParaRPr sz="1050" b="1"/>
              </a:p>
            </p:txBody>
          </p:sp>
          <p:grpSp>
            <p:nvGrpSpPr>
              <p:cNvPr id="188" name="Google Shape;188;p3"/>
              <p:cNvGrpSpPr/>
              <p:nvPr/>
            </p:nvGrpSpPr>
            <p:grpSpPr>
              <a:xfrm>
                <a:off x="5853014" y="4115138"/>
                <a:ext cx="634798" cy="719582"/>
                <a:chOff x="1946274" y="2176459"/>
                <a:chExt cx="236" cy="240"/>
              </a:xfrm>
            </p:grpSpPr>
            <p:sp>
              <p:nvSpPr>
                <p:cNvPr id="189" name="Google Shape;189;p3"/>
                <p:cNvSpPr/>
                <p:nvPr/>
              </p:nvSpPr>
              <p:spPr>
                <a:xfrm>
                  <a:off x="1946274" y="2176459"/>
                  <a:ext cx="236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40" extrusionOk="0">
                      <a:moveTo>
                        <a:pt x="0" y="148"/>
                      </a:moveTo>
                      <a:lnTo>
                        <a:pt x="1" y="153"/>
                      </a:lnTo>
                      <a:lnTo>
                        <a:pt x="3" y="155"/>
                      </a:lnTo>
                      <a:lnTo>
                        <a:pt x="6" y="158"/>
                      </a:lnTo>
                      <a:lnTo>
                        <a:pt x="6" y="159"/>
                      </a:lnTo>
                      <a:lnTo>
                        <a:pt x="7" y="159"/>
                      </a:lnTo>
                      <a:lnTo>
                        <a:pt x="7" y="169"/>
                      </a:lnTo>
                      <a:lnTo>
                        <a:pt x="10" y="174"/>
                      </a:lnTo>
                      <a:lnTo>
                        <a:pt x="13" y="180"/>
                      </a:lnTo>
                      <a:lnTo>
                        <a:pt x="17" y="185"/>
                      </a:lnTo>
                      <a:lnTo>
                        <a:pt x="19" y="188"/>
                      </a:lnTo>
                      <a:lnTo>
                        <a:pt x="19" y="190"/>
                      </a:lnTo>
                      <a:lnTo>
                        <a:pt x="20" y="190"/>
                      </a:lnTo>
                      <a:lnTo>
                        <a:pt x="22" y="194"/>
                      </a:lnTo>
                      <a:lnTo>
                        <a:pt x="23" y="195"/>
                      </a:lnTo>
                      <a:lnTo>
                        <a:pt x="26" y="199"/>
                      </a:lnTo>
                      <a:lnTo>
                        <a:pt x="26" y="200"/>
                      </a:lnTo>
                      <a:lnTo>
                        <a:pt x="26" y="199"/>
                      </a:lnTo>
                      <a:lnTo>
                        <a:pt x="28" y="200"/>
                      </a:lnTo>
                      <a:lnTo>
                        <a:pt x="29" y="201"/>
                      </a:lnTo>
                      <a:lnTo>
                        <a:pt x="29" y="202"/>
                      </a:lnTo>
                      <a:lnTo>
                        <a:pt x="30" y="202"/>
                      </a:lnTo>
                      <a:lnTo>
                        <a:pt x="31" y="202"/>
                      </a:lnTo>
                      <a:lnTo>
                        <a:pt x="32" y="204"/>
                      </a:lnTo>
                      <a:lnTo>
                        <a:pt x="32" y="205"/>
                      </a:lnTo>
                      <a:lnTo>
                        <a:pt x="32" y="206"/>
                      </a:lnTo>
                      <a:lnTo>
                        <a:pt x="33" y="207"/>
                      </a:lnTo>
                      <a:lnTo>
                        <a:pt x="33" y="208"/>
                      </a:lnTo>
                      <a:lnTo>
                        <a:pt x="33" y="209"/>
                      </a:lnTo>
                      <a:lnTo>
                        <a:pt x="33" y="210"/>
                      </a:lnTo>
                      <a:lnTo>
                        <a:pt x="34" y="211"/>
                      </a:lnTo>
                      <a:lnTo>
                        <a:pt x="35" y="211"/>
                      </a:lnTo>
                      <a:lnTo>
                        <a:pt x="36" y="212"/>
                      </a:lnTo>
                      <a:lnTo>
                        <a:pt x="36" y="213"/>
                      </a:lnTo>
                      <a:lnTo>
                        <a:pt x="36" y="214"/>
                      </a:lnTo>
                      <a:lnTo>
                        <a:pt x="36" y="215"/>
                      </a:lnTo>
                      <a:lnTo>
                        <a:pt x="39" y="218"/>
                      </a:lnTo>
                      <a:lnTo>
                        <a:pt x="39" y="219"/>
                      </a:lnTo>
                      <a:lnTo>
                        <a:pt x="40" y="220"/>
                      </a:lnTo>
                      <a:lnTo>
                        <a:pt x="41" y="220"/>
                      </a:lnTo>
                      <a:lnTo>
                        <a:pt x="42" y="221"/>
                      </a:lnTo>
                      <a:lnTo>
                        <a:pt x="43" y="221"/>
                      </a:lnTo>
                      <a:lnTo>
                        <a:pt x="43" y="222"/>
                      </a:lnTo>
                      <a:lnTo>
                        <a:pt x="43" y="221"/>
                      </a:lnTo>
                      <a:lnTo>
                        <a:pt x="44" y="221"/>
                      </a:lnTo>
                      <a:lnTo>
                        <a:pt x="46" y="221"/>
                      </a:lnTo>
                      <a:lnTo>
                        <a:pt x="45" y="221"/>
                      </a:lnTo>
                      <a:lnTo>
                        <a:pt x="46" y="220"/>
                      </a:lnTo>
                      <a:lnTo>
                        <a:pt x="47" y="221"/>
                      </a:lnTo>
                      <a:lnTo>
                        <a:pt x="48" y="221"/>
                      </a:lnTo>
                      <a:lnTo>
                        <a:pt x="47" y="223"/>
                      </a:lnTo>
                      <a:lnTo>
                        <a:pt x="47" y="225"/>
                      </a:lnTo>
                      <a:lnTo>
                        <a:pt x="48" y="226"/>
                      </a:lnTo>
                      <a:lnTo>
                        <a:pt x="48" y="225"/>
                      </a:lnTo>
                      <a:lnTo>
                        <a:pt x="49" y="225"/>
                      </a:lnTo>
                      <a:lnTo>
                        <a:pt x="50" y="225"/>
                      </a:lnTo>
                      <a:lnTo>
                        <a:pt x="51" y="225"/>
                      </a:lnTo>
                      <a:lnTo>
                        <a:pt x="51" y="224"/>
                      </a:lnTo>
                      <a:lnTo>
                        <a:pt x="51" y="225"/>
                      </a:lnTo>
                      <a:lnTo>
                        <a:pt x="51" y="226"/>
                      </a:lnTo>
                      <a:lnTo>
                        <a:pt x="52" y="226"/>
                      </a:lnTo>
                      <a:lnTo>
                        <a:pt x="53" y="226"/>
                      </a:lnTo>
                      <a:lnTo>
                        <a:pt x="53" y="225"/>
                      </a:lnTo>
                      <a:lnTo>
                        <a:pt x="54" y="226"/>
                      </a:lnTo>
                      <a:lnTo>
                        <a:pt x="53" y="228"/>
                      </a:lnTo>
                      <a:lnTo>
                        <a:pt x="54" y="228"/>
                      </a:lnTo>
                      <a:lnTo>
                        <a:pt x="56" y="229"/>
                      </a:lnTo>
                      <a:lnTo>
                        <a:pt x="58" y="230"/>
                      </a:lnTo>
                      <a:lnTo>
                        <a:pt x="59" y="230"/>
                      </a:lnTo>
                      <a:lnTo>
                        <a:pt x="60" y="230"/>
                      </a:lnTo>
                      <a:lnTo>
                        <a:pt x="65" y="226"/>
                      </a:lnTo>
                      <a:lnTo>
                        <a:pt x="67" y="223"/>
                      </a:lnTo>
                      <a:lnTo>
                        <a:pt x="67" y="222"/>
                      </a:lnTo>
                      <a:lnTo>
                        <a:pt x="68" y="222"/>
                      </a:lnTo>
                      <a:lnTo>
                        <a:pt x="69" y="223"/>
                      </a:lnTo>
                      <a:lnTo>
                        <a:pt x="71" y="224"/>
                      </a:lnTo>
                      <a:lnTo>
                        <a:pt x="72" y="224"/>
                      </a:lnTo>
                      <a:lnTo>
                        <a:pt x="75" y="224"/>
                      </a:lnTo>
                      <a:lnTo>
                        <a:pt x="75" y="225"/>
                      </a:lnTo>
                      <a:lnTo>
                        <a:pt x="76" y="225"/>
                      </a:lnTo>
                      <a:lnTo>
                        <a:pt x="77" y="224"/>
                      </a:lnTo>
                      <a:lnTo>
                        <a:pt x="77" y="223"/>
                      </a:lnTo>
                      <a:lnTo>
                        <a:pt x="77" y="222"/>
                      </a:lnTo>
                      <a:lnTo>
                        <a:pt x="78" y="220"/>
                      </a:lnTo>
                      <a:lnTo>
                        <a:pt x="79" y="221"/>
                      </a:lnTo>
                      <a:lnTo>
                        <a:pt x="79" y="222"/>
                      </a:lnTo>
                      <a:lnTo>
                        <a:pt x="80" y="222"/>
                      </a:lnTo>
                      <a:lnTo>
                        <a:pt x="81" y="222"/>
                      </a:lnTo>
                      <a:lnTo>
                        <a:pt x="82" y="222"/>
                      </a:lnTo>
                      <a:lnTo>
                        <a:pt x="84" y="222"/>
                      </a:lnTo>
                      <a:lnTo>
                        <a:pt x="85" y="221"/>
                      </a:lnTo>
                      <a:lnTo>
                        <a:pt x="85" y="220"/>
                      </a:lnTo>
                      <a:lnTo>
                        <a:pt x="86" y="220"/>
                      </a:lnTo>
                      <a:lnTo>
                        <a:pt x="87" y="220"/>
                      </a:lnTo>
                      <a:lnTo>
                        <a:pt x="88" y="219"/>
                      </a:lnTo>
                      <a:lnTo>
                        <a:pt x="90" y="218"/>
                      </a:lnTo>
                      <a:lnTo>
                        <a:pt x="93" y="214"/>
                      </a:lnTo>
                      <a:lnTo>
                        <a:pt x="94" y="211"/>
                      </a:lnTo>
                      <a:lnTo>
                        <a:pt x="95" y="211"/>
                      </a:lnTo>
                      <a:lnTo>
                        <a:pt x="96" y="210"/>
                      </a:lnTo>
                      <a:lnTo>
                        <a:pt x="97" y="210"/>
                      </a:lnTo>
                      <a:lnTo>
                        <a:pt x="101" y="211"/>
                      </a:lnTo>
                      <a:lnTo>
                        <a:pt x="107" y="212"/>
                      </a:lnTo>
                      <a:lnTo>
                        <a:pt x="109" y="213"/>
                      </a:lnTo>
                      <a:lnTo>
                        <a:pt x="109" y="212"/>
                      </a:lnTo>
                      <a:lnTo>
                        <a:pt x="111" y="211"/>
                      </a:lnTo>
                      <a:lnTo>
                        <a:pt x="112" y="211"/>
                      </a:lnTo>
                      <a:lnTo>
                        <a:pt x="113" y="211"/>
                      </a:lnTo>
                      <a:lnTo>
                        <a:pt x="114" y="210"/>
                      </a:lnTo>
                      <a:lnTo>
                        <a:pt x="114" y="209"/>
                      </a:lnTo>
                      <a:lnTo>
                        <a:pt x="117" y="206"/>
                      </a:lnTo>
                      <a:lnTo>
                        <a:pt x="118" y="206"/>
                      </a:lnTo>
                      <a:lnTo>
                        <a:pt x="119" y="206"/>
                      </a:lnTo>
                      <a:lnTo>
                        <a:pt x="119" y="207"/>
                      </a:lnTo>
                      <a:lnTo>
                        <a:pt x="120" y="209"/>
                      </a:lnTo>
                      <a:lnTo>
                        <a:pt x="121" y="210"/>
                      </a:lnTo>
                      <a:lnTo>
                        <a:pt x="127" y="217"/>
                      </a:lnTo>
                      <a:lnTo>
                        <a:pt x="126" y="219"/>
                      </a:lnTo>
                      <a:lnTo>
                        <a:pt x="126" y="221"/>
                      </a:lnTo>
                      <a:lnTo>
                        <a:pt x="126" y="225"/>
                      </a:lnTo>
                      <a:lnTo>
                        <a:pt x="126" y="226"/>
                      </a:lnTo>
                      <a:lnTo>
                        <a:pt x="126" y="228"/>
                      </a:lnTo>
                      <a:lnTo>
                        <a:pt x="126" y="229"/>
                      </a:lnTo>
                      <a:lnTo>
                        <a:pt x="125" y="231"/>
                      </a:lnTo>
                      <a:lnTo>
                        <a:pt x="126" y="234"/>
                      </a:lnTo>
                      <a:lnTo>
                        <a:pt x="127" y="236"/>
                      </a:lnTo>
                      <a:lnTo>
                        <a:pt x="127" y="238"/>
                      </a:lnTo>
                      <a:lnTo>
                        <a:pt x="132" y="239"/>
                      </a:lnTo>
                      <a:lnTo>
                        <a:pt x="134" y="239"/>
                      </a:lnTo>
                      <a:lnTo>
                        <a:pt x="136" y="237"/>
                      </a:lnTo>
                      <a:lnTo>
                        <a:pt x="138" y="235"/>
                      </a:lnTo>
                      <a:lnTo>
                        <a:pt x="141" y="240"/>
                      </a:lnTo>
                      <a:lnTo>
                        <a:pt x="143" y="240"/>
                      </a:lnTo>
                      <a:lnTo>
                        <a:pt x="145" y="238"/>
                      </a:lnTo>
                      <a:lnTo>
                        <a:pt x="146" y="237"/>
                      </a:lnTo>
                      <a:lnTo>
                        <a:pt x="146" y="236"/>
                      </a:lnTo>
                      <a:lnTo>
                        <a:pt x="147" y="237"/>
                      </a:lnTo>
                      <a:lnTo>
                        <a:pt x="152" y="234"/>
                      </a:lnTo>
                      <a:lnTo>
                        <a:pt x="153" y="233"/>
                      </a:lnTo>
                      <a:lnTo>
                        <a:pt x="156" y="231"/>
                      </a:lnTo>
                      <a:lnTo>
                        <a:pt x="157" y="228"/>
                      </a:lnTo>
                      <a:lnTo>
                        <a:pt x="159" y="227"/>
                      </a:lnTo>
                      <a:lnTo>
                        <a:pt x="162" y="224"/>
                      </a:lnTo>
                      <a:lnTo>
                        <a:pt x="166" y="222"/>
                      </a:lnTo>
                      <a:lnTo>
                        <a:pt x="166" y="221"/>
                      </a:lnTo>
                      <a:lnTo>
                        <a:pt x="168" y="220"/>
                      </a:lnTo>
                      <a:lnTo>
                        <a:pt x="170" y="221"/>
                      </a:lnTo>
                      <a:lnTo>
                        <a:pt x="171" y="221"/>
                      </a:lnTo>
                      <a:lnTo>
                        <a:pt x="172" y="222"/>
                      </a:lnTo>
                      <a:lnTo>
                        <a:pt x="173" y="221"/>
                      </a:lnTo>
                      <a:lnTo>
                        <a:pt x="173" y="219"/>
                      </a:lnTo>
                      <a:lnTo>
                        <a:pt x="173" y="218"/>
                      </a:lnTo>
                      <a:lnTo>
                        <a:pt x="175" y="216"/>
                      </a:lnTo>
                      <a:lnTo>
                        <a:pt x="176" y="214"/>
                      </a:lnTo>
                      <a:lnTo>
                        <a:pt x="177" y="213"/>
                      </a:lnTo>
                      <a:lnTo>
                        <a:pt x="177" y="212"/>
                      </a:lnTo>
                      <a:lnTo>
                        <a:pt x="178" y="212"/>
                      </a:lnTo>
                      <a:lnTo>
                        <a:pt x="178" y="210"/>
                      </a:lnTo>
                      <a:lnTo>
                        <a:pt x="178" y="208"/>
                      </a:lnTo>
                      <a:lnTo>
                        <a:pt x="179" y="207"/>
                      </a:lnTo>
                      <a:lnTo>
                        <a:pt x="179" y="206"/>
                      </a:lnTo>
                      <a:lnTo>
                        <a:pt x="177" y="204"/>
                      </a:lnTo>
                      <a:lnTo>
                        <a:pt x="176" y="204"/>
                      </a:lnTo>
                      <a:lnTo>
                        <a:pt x="175" y="205"/>
                      </a:lnTo>
                      <a:lnTo>
                        <a:pt x="173" y="206"/>
                      </a:lnTo>
                      <a:lnTo>
                        <a:pt x="172" y="205"/>
                      </a:lnTo>
                      <a:lnTo>
                        <a:pt x="169" y="207"/>
                      </a:lnTo>
                      <a:lnTo>
                        <a:pt x="169" y="206"/>
                      </a:lnTo>
                      <a:lnTo>
                        <a:pt x="170" y="204"/>
                      </a:lnTo>
                      <a:lnTo>
                        <a:pt x="169" y="201"/>
                      </a:lnTo>
                      <a:lnTo>
                        <a:pt x="170" y="198"/>
                      </a:lnTo>
                      <a:lnTo>
                        <a:pt x="168" y="196"/>
                      </a:lnTo>
                      <a:lnTo>
                        <a:pt x="167" y="195"/>
                      </a:lnTo>
                      <a:lnTo>
                        <a:pt x="166" y="193"/>
                      </a:lnTo>
                      <a:lnTo>
                        <a:pt x="163" y="192"/>
                      </a:lnTo>
                      <a:lnTo>
                        <a:pt x="163" y="189"/>
                      </a:lnTo>
                      <a:lnTo>
                        <a:pt x="165" y="187"/>
                      </a:lnTo>
                      <a:lnTo>
                        <a:pt x="167" y="186"/>
                      </a:lnTo>
                      <a:lnTo>
                        <a:pt x="168" y="184"/>
                      </a:lnTo>
                      <a:lnTo>
                        <a:pt x="167" y="181"/>
                      </a:lnTo>
                      <a:lnTo>
                        <a:pt x="166" y="179"/>
                      </a:lnTo>
                      <a:lnTo>
                        <a:pt x="163" y="177"/>
                      </a:lnTo>
                      <a:lnTo>
                        <a:pt x="161" y="177"/>
                      </a:lnTo>
                      <a:lnTo>
                        <a:pt x="159" y="174"/>
                      </a:lnTo>
                      <a:lnTo>
                        <a:pt x="157" y="177"/>
                      </a:lnTo>
                      <a:lnTo>
                        <a:pt x="155" y="175"/>
                      </a:lnTo>
                      <a:lnTo>
                        <a:pt x="153" y="175"/>
                      </a:lnTo>
                      <a:lnTo>
                        <a:pt x="152" y="177"/>
                      </a:lnTo>
                      <a:lnTo>
                        <a:pt x="150" y="175"/>
                      </a:lnTo>
                      <a:lnTo>
                        <a:pt x="152" y="172"/>
                      </a:lnTo>
                      <a:lnTo>
                        <a:pt x="151" y="169"/>
                      </a:lnTo>
                      <a:lnTo>
                        <a:pt x="152" y="166"/>
                      </a:lnTo>
                      <a:lnTo>
                        <a:pt x="152" y="162"/>
                      </a:lnTo>
                      <a:lnTo>
                        <a:pt x="154" y="161"/>
                      </a:lnTo>
                      <a:lnTo>
                        <a:pt x="154" y="162"/>
                      </a:lnTo>
                      <a:lnTo>
                        <a:pt x="157" y="162"/>
                      </a:lnTo>
                      <a:lnTo>
                        <a:pt x="158" y="163"/>
                      </a:lnTo>
                      <a:lnTo>
                        <a:pt x="158" y="162"/>
                      </a:lnTo>
                      <a:lnTo>
                        <a:pt x="158" y="161"/>
                      </a:lnTo>
                      <a:lnTo>
                        <a:pt x="157" y="161"/>
                      </a:lnTo>
                      <a:lnTo>
                        <a:pt x="157" y="160"/>
                      </a:lnTo>
                      <a:lnTo>
                        <a:pt x="159" y="161"/>
                      </a:lnTo>
                      <a:lnTo>
                        <a:pt x="161" y="161"/>
                      </a:lnTo>
                      <a:lnTo>
                        <a:pt x="162" y="163"/>
                      </a:lnTo>
                      <a:lnTo>
                        <a:pt x="162" y="164"/>
                      </a:lnTo>
                      <a:lnTo>
                        <a:pt x="163" y="165"/>
                      </a:lnTo>
                      <a:lnTo>
                        <a:pt x="164" y="165"/>
                      </a:lnTo>
                      <a:lnTo>
                        <a:pt x="164" y="163"/>
                      </a:lnTo>
                      <a:lnTo>
                        <a:pt x="166" y="163"/>
                      </a:lnTo>
                      <a:lnTo>
                        <a:pt x="169" y="161"/>
                      </a:lnTo>
                      <a:lnTo>
                        <a:pt x="170" y="159"/>
                      </a:lnTo>
                      <a:lnTo>
                        <a:pt x="172" y="158"/>
                      </a:lnTo>
                      <a:lnTo>
                        <a:pt x="173" y="158"/>
                      </a:lnTo>
                      <a:lnTo>
                        <a:pt x="174" y="157"/>
                      </a:lnTo>
                      <a:lnTo>
                        <a:pt x="174" y="155"/>
                      </a:lnTo>
                      <a:lnTo>
                        <a:pt x="177" y="155"/>
                      </a:lnTo>
                      <a:lnTo>
                        <a:pt x="178" y="155"/>
                      </a:lnTo>
                      <a:lnTo>
                        <a:pt x="179" y="155"/>
                      </a:lnTo>
                      <a:lnTo>
                        <a:pt x="184" y="154"/>
                      </a:lnTo>
                      <a:lnTo>
                        <a:pt x="186" y="154"/>
                      </a:lnTo>
                      <a:lnTo>
                        <a:pt x="188" y="153"/>
                      </a:lnTo>
                      <a:lnTo>
                        <a:pt x="190" y="153"/>
                      </a:lnTo>
                      <a:lnTo>
                        <a:pt x="193" y="154"/>
                      </a:lnTo>
                      <a:lnTo>
                        <a:pt x="195" y="153"/>
                      </a:lnTo>
                      <a:lnTo>
                        <a:pt x="202" y="149"/>
                      </a:lnTo>
                      <a:lnTo>
                        <a:pt x="204" y="149"/>
                      </a:lnTo>
                      <a:lnTo>
                        <a:pt x="208" y="140"/>
                      </a:lnTo>
                      <a:lnTo>
                        <a:pt x="210" y="138"/>
                      </a:lnTo>
                      <a:lnTo>
                        <a:pt x="210" y="132"/>
                      </a:lnTo>
                      <a:lnTo>
                        <a:pt x="208" y="132"/>
                      </a:lnTo>
                      <a:lnTo>
                        <a:pt x="206" y="130"/>
                      </a:lnTo>
                      <a:lnTo>
                        <a:pt x="203" y="124"/>
                      </a:lnTo>
                      <a:lnTo>
                        <a:pt x="204" y="122"/>
                      </a:lnTo>
                      <a:lnTo>
                        <a:pt x="206" y="120"/>
                      </a:lnTo>
                      <a:lnTo>
                        <a:pt x="211" y="112"/>
                      </a:lnTo>
                      <a:lnTo>
                        <a:pt x="211" y="110"/>
                      </a:lnTo>
                      <a:lnTo>
                        <a:pt x="212" y="109"/>
                      </a:lnTo>
                      <a:lnTo>
                        <a:pt x="215" y="105"/>
                      </a:lnTo>
                      <a:lnTo>
                        <a:pt x="217" y="101"/>
                      </a:lnTo>
                      <a:lnTo>
                        <a:pt x="217" y="99"/>
                      </a:lnTo>
                      <a:lnTo>
                        <a:pt x="219" y="98"/>
                      </a:lnTo>
                      <a:lnTo>
                        <a:pt x="219" y="94"/>
                      </a:lnTo>
                      <a:lnTo>
                        <a:pt x="221" y="93"/>
                      </a:lnTo>
                      <a:lnTo>
                        <a:pt x="223" y="94"/>
                      </a:lnTo>
                      <a:lnTo>
                        <a:pt x="224" y="93"/>
                      </a:lnTo>
                      <a:lnTo>
                        <a:pt x="226" y="92"/>
                      </a:lnTo>
                      <a:lnTo>
                        <a:pt x="230" y="85"/>
                      </a:lnTo>
                      <a:lnTo>
                        <a:pt x="227" y="81"/>
                      </a:lnTo>
                      <a:lnTo>
                        <a:pt x="225" y="77"/>
                      </a:lnTo>
                      <a:lnTo>
                        <a:pt x="226" y="74"/>
                      </a:lnTo>
                      <a:lnTo>
                        <a:pt x="227" y="71"/>
                      </a:lnTo>
                      <a:lnTo>
                        <a:pt x="229" y="69"/>
                      </a:lnTo>
                      <a:lnTo>
                        <a:pt x="230" y="67"/>
                      </a:lnTo>
                      <a:lnTo>
                        <a:pt x="231" y="66"/>
                      </a:lnTo>
                      <a:lnTo>
                        <a:pt x="228" y="64"/>
                      </a:lnTo>
                      <a:lnTo>
                        <a:pt x="228" y="63"/>
                      </a:lnTo>
                      <a:lnTo>
                        <a:pt x="234" y="58"/>
                      </a:lnTo>
                      <a:lnTo>
                        <a:pt x="234" y="56"/>
                      </a:lnTo>
                      <a:lnTo>
                        <a:pt x="230" y="56"/>
                      </a:lnTo>
                      <a:lnTo>
                        <a:pt x="228" y="55"/>
                      </a:lnTo>
                      <a:lnTo>
                        <a:pt x="225" y="51"/>
                      </a:lnTo>
                      <a:lnTo>
                        <a:pt x="221" y="49"/>
                      </a:lnTo>
                      <a:lnTo>
                        <a:pt x="219" y="46"/>
                      </a:lnTo>
                      <a:lnTo>
                        <a:pt x="217" y="46"/>
                      </a:lnTo>
                      <a:lnTo>
                        <a:pt x="216" y="47"/>
                      </a:lnTo>
                      <a:lnTo>
                        <a:pt x="213" y="49"/>
                      </a:lnTo>
                      <a:lnTo>
                        <a:pt x="212" y="48"/>
                      </a:lnTo>
                      <a:lnTo>
                        <a:pt x="210" y="50"/>
                      </a:lnTo>
                      <a:lnTo>
                        <a:pt x="211" y="53"/>
                      </a:lnTo>
                      <a:lnTo>
                        <a:pt x="207" y="56"/>
                      </a:lnTo>
                      <a:lnTo>
                        <a:pt x="201" y="58"/>
                      </a:lnTo>
                      <a:lnTo>
                        <a:pt x="201" y="60"/>
                      </a:lnTo>
                      <a:lnTo>
                        <a:pt x="200" y="62"/>
                      </a:lnTo>
                      <a:lnTo>
                        <a:pt x="191" y="71"/>
                      </a:lnTo>
                      <a:lnTo>
                        <a:pt x="183" y="70"/>
                      </a:lnTo>
                      <a:lnTo>
                        <a:pt x="181" y="69"/>
                      </a:lnTo>
                      <a:lnTo>
                        <a:pt x="173" y="65"/>
                      </a:lnTo>
                      <a:lnTo>
                        <a:pt x="169" y="64"/>
                      </a:lnTo>
                      <a:lnTo>
                        <a:pt x="165" y="64"/>
                      </a:lnTo>
                      <a:lnTo>
                        <a:pt x="163" y="66"/>
                      </a:lnTo>
                      <a:lnTo>
                        <a:pt x="161" y="71"/>
                      </a:lnTo>
                      <a:lnTo>
                        <a:pt x="162" y="74"/>
                      </a:lnTo>
                      <a:lnTo>
                        <a:pt x="163" y="76"/>
                      </a:lnTo>
                      <a:lnTo>
                        <a:pt x="166" y="79"/>
                      </a:lnTo>
                      <a:lnTo>
                        <a:pt x="167" y="80"/>
                      </a:lnTo>
                      <a:lnTo>
                        <a:pt x="169" y="82"/>
                      </a:lnTo>
                      <a:lnTo>
                        <a:pt x="168" y="87"/>
                      </a:lnTo>
                      <a:lnTo>
                        <a:pt x="168" y="91"/>
                      </a:lnTo>
                      <a:lnTo>
                        <a:pt x="167" y="92"/>
                      </a:lnTo>
                      <a:lnTo>
                        <a:pt x="167" y="88"/>
                      </a:lnTo>
                      <a:lnTo>
                        <a:pt x="166" y="87"/>
                      </a:lnTo>
                      <a:lnTo>
                        <a:pt x="164" y="88"/>
                      </a:lnTo>
                      <a:lnTo>
                        <a:pt x="164" y="92"/>
                      </a:lnTo>
                      <a:lnTo>
                        <a:pt x="158" y="93"/>
                      </a:lnTo>
                      <a:lnTo>
                        <a:pt x="157" y="96"/>
                      </a:lnTo>
                      <a:lnTo>
                        <a:pt x="155" y="96"/>
                      </a:lnTo>
                      <a:lnTo>
                        <a:pt x="150" y="96"/>
                      </a:lnTo>
                      <a:lnTo>
                        <a:pt x="147" y="95"/>
                      </a:lnTo>
                      <a:lnTo>
                        <a:pt x="145" y="98"/>
                      </a:lnTo>
                      <a:lnTo>
                        <a:pt x="146" y="104"/>
                      </a:lnTo>
                      <a:lnTo>
                        <a:pt x="146" y="108"/>
                      </a:lnTo>
                      <a:lnTo>
                        <a:pt x="143" y="108"/>
                      </a:lnTo>
                      <a:lnTo>
                        <a:pt x="138" y="106"/>
                      </a:lnTo>
                      <a:lnTo>
                        <a:pt x="135" y="107"/>
                      </a:lnTo>
                      <a:lnTo>
                        <a:pt x="129" y="108"/>
                      </a:lnTo>
                      <a:lnTo>
                        <a:pt x="127" y="104"/>
                      </a:lnTo>
                      <a:lnTo>
                        <a:pt x="114" y="102"/>
                      </a:lnTo>
                      <a:lnTo>
                        <a:pt x="114" y="101"/>
                      </a:lnTo>
                      <a:lnTo>
                        <a:pt x="113" y="98"/>
                      </a:lnTo>
                      <a:lnTo>
                        <a:pt x="106" y="99"/>
                      </a:lnTo>
                      <a:lnTo>
                        <a:pt x="102" y="98"/>
                      </a:lnTo>
                      <a:lnTo>
                        <a:pt x="103" y="96"/>
                      </a:lnTo>
                      <a:lnTo>
                        <a:pt x="104" y="89"/>
                      </a:lnTo>
                      <a:lnTo>
                        <a:pt x="106" y="86"/>
                      </a:lnTo>
                      <a:lnTo>
                        <a:pt x="106" y="83"/>
                      </a:lnTo>
                      <a:lnTo>
                        <a:pt x="108" y="81"/>
                      </a:lnTo>
                      <a:lnTo>
                        <a:pt x="109" y="82"/>
                      </a:lnTo>
                      <a:lnTo>
                        <a:pt x="110" y="79"/>
                      </a:lnTo>
                      <a:lnTo>
                        <a:pt x="111" y="81"/>
                      </a:lnTo>
                      <a:lnTo>
                        <a:pt x="114" y="77"/>
                      </a:lnTo>
                      <a:lnTo>
                        <a:pt x="112" y="76"/>
                      </a:lnTo>
                      <a:lnTo>
                        <a:pt x="111" y="75"/>
                      </a:lnTo>
                      <a:lnTo>
                        <a:pt x="112" y="74"/>
                      </a:lnTo>
                      <a:lnTo>
                        <a:pt x="112" y="71"/>
                      </a:lnTo>
                      <a:lnTo>
                        <a:pt x="111" y="68"/>
                      </a:lnTo>
                      <a:lnTo>
                        <a:pt x="112" y="67"/>
                      </a:lnTo>
                      <a:lnTo>
                        <a:pt x="113" y="69"/>
                      </a:lnTo>
                      <a:lnTo>
                        <a:pt x="114" y="69"/>
                      </a:lnTo>
                      <a:lnTo>
                        <a:pt x="114" y="67"/>
                      </a:lnTo>
                      <a:lnTo>
                        <a:pt x="113" y="62"/>
                      </a:lnTo>
                      <a:lnTo>
                        <a:pt x="114" y="60"/>
                      </a:lnTo>
                      <a:lnTo>
                        <a:pt x="116" y="62"/>
                      </a:lnTo>
                      <a:lnTo>
                        <a:pt x="118" y="62"/>
                      </a:lnTo>
                      <a:lnTo>
                        <a:pt x="121" y="62"/>
                      </a:lnTo>
                      <a:lnTo>
                        <a:pt x="125" y="55"/>
                      </a:lnTo>
                      <a:lnTo>
                        <a:pt x="129" y="53"/>
                      </a:lnTo>
                      <a:lnTo>
                        <a:pt x="130" y="53"/>
                      </a:lnTo>
                      <a:lnTo>
                        <a:pt x="131" y="53"/>
                      </a:lnTo>
                      <a:lnTo>
                        <a:pt x="133" y="52"/>
                      </a:lnTo>
                      <a:lnTo>
                        <a:pt x="134" y="49"/>
                      </a:lnTo>
                      <a:lnTo>
                        <a:pt x="134" y="46"/>
                      </a:lnTo>
                      <a:lnTo>
                        <a:pt x="134" y="45"/>
                      </a:lnTo>
                      <a:lnTo>
                        <a:pt x="136" y="38"/>
                      </a:lnTo>
                      <a:lnTo>
                        <a:pt x="139" y="32"/>
                      </a:lnTo>
                      <a:lnTo>
                        <a:pt x="140" y="29"/>
                      </a:lnTo>
                      <a:lnTo>
                        <a:pt x="139" y="25"/>
                      </a:lnTo>
                      <a:lnTo>
                        <a:pt x="136" y="23"/>
                      </a:lnTo>
                      <a:lnTo>
                        <a:pt x="135" y="23"/>
                      </a:lnTo>
                      <a:lnTo>
                        <a:pt x="132" y="22"/>
                      </a:lnTo>
                      <a:lnTo>
                        <a:pt x="126" y="22"/>
                      </a:lnTo>
                      <a:lnTo>
                        <a:pt x="124" y="22"/>
                      </a:lnTo>
                      <a:lnTo>
                        <a:pt x="121" y="27"/>
                      </a:lnTo>
                      <a:lnTo>
                        <a:pt x="121" y="31"/>
                      </a:lnTo>
                      <a:lnTo>
                        <a:pt x="121" y="33"/>
                      </a:lnTo>
                      <a:lnTo>
                        <a:pt x="121" y="36"/>
                      </a:lnTo>
                      <a:lnTo>
                        <a:pt x="120" y="39"/>
                      </a:lnTo>
                      <a:lnTo>
                        <a:pt x="118" y="41"/>
                      </a:lnTo>
                      <a:lnTo>
                        <a:pt x="118" y="42"/>
                      </a:lnTo>
                      <a:lnTo>
                        <a:pt x="116" y="42"/>
                      </a:lnTo>
                      <a:lnTo>
                        <a:pt x="110" y="41"/>
                      </a:lnTo>
                      <a:lnTo>
                        <a:pt x="110" y="33"/>
                      </a:lnTo>
                      <a:lnTo>
                        <a:pt x="113" y="23"/>
                      </a:lnTo>
                      <a:lnTo>
                        <a:pt x="114" y="16"/>
                      </a:lnTo>
                      <a:lnTo>
                        <a:pt x="112" y="15"/>
                      </a:lnTo>
                      <a:lnTo>
                        <a:pt x="113" y="14"/>
                      </a:lnTo>
                      <a:lnTo>
                        <a:pt x="108" y="13"/>
                      </a:lnTo>
                      <a:lnTo>
                        <a:pt x="106" y="12"/>
                      </a:lnTo>
                      <a:lnTo>
                        <a:pt x="105" y="13"/>
                      </a:lnTo>
                      <a:lnTo>
                        <a:pt x="104" y="21"/>
                      </a:lnTo>
                      <a:lnTo>
                        <a:pt x="103" y="26"/>
                      </a:lnTo>
                      <a:lnTo>
                        <a:pt x="103" y="28"/>
                      </a:lnTo>
                      <a:lnTo>
                        <a:pt x="102" y="34"/>
                      </a:lnTo>
                      <a:lnTo>
                        <a:pt x="100" y="36"/>
                      </a:lnTo>
                      <a:lnTo>
                        <a:pt x="100" y="22"/>
                      </a:lnTo>
                      <a:lnTo>
                        <a:pt x="99" y="20"/>
                      </a:lnTo>
                      <a:lnTo>
                        <a:pt x="99" y="19"/>
                      </a:lnTo>
                      <a:lnTo>
                        <a:pt x="100" y="19"/>
                      </a:lnTo>
                      <a:lnTo>
                        <a:pt x="99" y="14"/>
                      </a:lnTo>
                      <a:lnTo>
                        <a:pt x="104" y="10"/>
                      </a:lnTo>
                      <a:lnTo>
                        <a:pt x="105" y="3"/>
                      </a:lnTo>
                      <a:lnTo>
                        <a:pt x="91" y="0"/>
                      </a:lnTo>
                      <a:lnTo>
                        <a:pt x="91" y="1"/>
                      </a:lnTo>
                      <a:lnTo>
                        <a:pt x="91" y="14"/>
                      </a:lnTo>
                      <a:lnTo>
                        <a:pt x="96" y="17"/>
                      </a:lnTo>
                      <a:lnTo>
                        <a:pt x="96" y="21"/>
                      </a:lnTo>
                      <a:lnTo>
                        <a:pt x="94" y="21"/>
                      </a:lnTo>
                      <a:lnTo>
                        <a:pt x="79" y="21"/>
                      </a:lnTo>
                      <a:lnTo>
                        <a:pt x="74" y="34"/>
                      </a:lnTo>
                      <a:lnTo>
                        <a:pt x="72" y="44"/>
                      </a:lnTo>
                      <a:lnTo>
                        <a:pt x="77" y="55"/>
                      </a:lnTo>
                      <a:lnTo>
                        <a:pt x="82" y="59"/>
                      </a:lnTo>
                      <a:lnTo>
                        <a:pt x="84" y="72"/>
                      </a:lnTo>
                      <a:lnTo>
                        <a:pt x="82" y="77"/>
                      </a:lnTo>
                      <a:lnTo>
                        <a:pt x="95" y="87"/>
                      </a:lnTo>
                      <a:lnTo>
                        <a:pt x="94" y="95"/>
                      </a:lnTo>
                      <a:lnTo>
                        <a:pt x="90" y="98"/>
                      </a:lnTo>
                      <a:lnTo>
                        <a:pt x="82" y="99"/>
                      </a:lnTo>
                      <a:lnTo>
                        <a:pt x="81" y="101"/>
                      </a:lnTo>
                      <a:lnTo>
                        <a:pt x="80" y="103"/>
                      </a:lnTo>
                      <a:lnTo>
                        <a:pt x="82" y="105"/>
                      </a:lnTo>
                      <a:lnTo>
                        <a:pt x="81" y="109"/>
                      </a:lnTo>
                      <a:lnTo>
                        <a:pt x="82" y="113"/>
                      </a:lnTo>
                      <a:lnTo>
                        <a:pt x="80" y="121"/>
                      </a:lnTo>
                      <a:lnTo>
                        <a:pt x="79" y="125"/>
                      </a:lnTo>
                      <a:lnTo>
                        <a:pt x="79" y="131"/>
                      </a:lnTo>
                      <a:lnTo>
                        <a:pt x="78" y="131"/>
                      </a:lnTo>
                      <a:lnTo>
                        <a:pt x="74" y="127"/>
                      </a:lnTo>
                      <a:lnTo>
                        <a:pt x="72" y="123"/>
                      </a:lnTo>
                      <a:lnTo>
                        <a:pt x="70" y="123"/>
                      </a:lnTo>
                      <a:lnTo>
                        <a:pt x="63" y="115"/>
                      </a:lnTo>
                      <a:lnTo>
                        <a:pt x="60" y="116"/>
                      </a:lnTo>
                      <a:lnTo>
                        <a:pt x="56" y="113"/>
                      </a:lnTo>
                      <a:lnTo>
                        <a:pt x="53" y="110"/>
                      </a:lnTo>
                      <a:lnTo>
                        <a:pt x="50" y="110"/>
                      </a:lnTo>
                      <a:lnTo>
                        <a:pt x="47" y="110"/>
                      </a:lnTo>
                      <a:lnTo>
                        <a:pt x="44" y="113"/>
                      </a:lnTo>
                      <a:lnTo>
                        <a:pt x="40" y="116"/>
                      </a:lnTo>
                      <a:lnTo>
                        <a:pt x="37" y="116"/>
                      </a:lnTo>
                      <a:lnTo>
                        <a:pt x="35" y="115"/>
                      </a:lnTo>
                      <a:lnTo>
                        <a:pt x="34" y="116"/>
                      </a:lnTo>
                      <a:lnTo>
                        <a:pt x="32" y="116"/>
                      </a:lnTo>
                      <a:lnTo>
                        <a:pt x="31" y="118"/>
                      </a:lnTo>
                      <a:lnTo>
                        <a:pt x="28" y="123"/>
                      </a:lnTo>
                      <a:lnTo>
                        <a:pt x="26" y="126"/>
                      </a:lnTo>
                      <a:lnTo>
                        <a:pt x="25" y="130"/>
                      </a:lnTo>
                      <a:lnTo>
                        <a:pt x="24" y="131"/>
                      </a:lnTo>
                      <a:lnTo>
                        <a:pt x="23" y="131"/>
                      </a:lnTo>
                      <a:lnTo>
                        <a:pt x="24" y="132"/>
                      </a:lnTo>
                      <a:lnTo>
                        <a:pt x="24" y="133"/>
                      </a:lnTo>
                      <a:lnTo>
                        <a:pt x="23" y="138"/>
                      </a:lnTo>
                      <a:lnTo>
                        <a:pt x="21" y="138"/>
                      </a:lnTo>
                      <a:lnTo>
                        <a:pt x="20" y="139"/>
                      </a:lnTo>
                      <a:lnTo>
                        <a:pt x="19" y="141"/>
                      </a:lnTo>
                      <a:lnTo>
                        <a:pt x="16" y="142"/>
                      </a:lnTo>
                      <a:lnTo>
                        <a:pt x="16" y="141"/>
                      </a:lnTo>
                      <a:lnTo>
                        <a:pt x="15" y="142"/>
                      </a:lnTo>
                      <a:lnTo>
                        <a:pt x="14" y="142"/>
                      </a:lnTo>
                      <a:lnTo>
                        <a:pt x="13" y="142"/>
                      </a:lnTo>
                      <a:lnTo>
                        <a:pt x="13" y="143"/>
                      </a:lnTo>
                      <a:lnTo>
                        <a:pt x="12" y="142"/>
                      </a:lnTo>
                      <a:lnTo>
                        <a:pt x="10" y="143"/>
                      </a:lnTo>
                      <a:lnTo>
                        <a:pt x="9" y="142"/>
                      </a:lnTo>
                      <a:lnTo>
                        <a:pt x="8" y="143"/>
                      </a:lnTo>
                      <a:lnTo>
                        <a:pt x="7" y="143"/>
                      </a:lnTo>
                      <a:lnTo>
                        <a:pt x="6" y="143"/>
                      </a:lnTo>
                      <a:lnTo>
                        <a:pt x="6" y="144"/>
                      </a:lnTo>
                      <a:lnTo>
                        <a:pt x="4" y="144"/>
                      </a:lnTo>
                      <a:lnTo>
                        <a:pt x="3" y="145"/>
                      </a:lnTo>
                      <a:lnTo>
                        <a:pt x="2" y="145"/>
                      </a:lnTo>
                      <a:lnTo>
                        <a:pt x="2" y="147"/>
                      </a:lnTo>
                      <a:lnTo>
                        <a:pt x="1" y="147"/>
                      </a:lnTo>
                      <a:lnTo>
                        <a:pt x="1" y="148"/>
                      </a:lnTo>
                      <a:lnTo>
                        <a:pt x="0" y="148"/>
                      </a:lnTo>
                      <a:close/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>
                  <a:off x="1946274" y="2176459"/>
                  <a:ext cx="236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40" extrusionOk="0">
                      <a:moveTo>
                        <a:pt x="0" y="148"/>
                      </a:moveTo>
                      <a:lnTo>
                        <a:pt x="1" y="153"/>
                      </a:lnTo>
                      <a:lnTo>
                        <a:pt x="3" y="155"/>
                      </a:lnTo>
                      <a:lnTo>
                        <a:pt x="6" y="158"/>
                      </a:lnTo>
                      <a:lnTo>
                        <a:pt x="6" y="159"/>
                      </a:lnTo>
                      <a:lnTo>
                        <a:pt x="7" y="159"/>
                      </a:lnTo>
                      <a:lnTo>
                        <a:pt x="7" y="169"/>
                      </a:lnTo>
                      <a:lnTo>
                        <a:pt x="10" y="174"/>
                      </a:lnTo>
                      <a:lnTo>
                        <a:pt x="13" y="180"/>
                      </a:lnTo>
                      <a:lnTo>
                        <a:pt x="17" y="185"/>
                      </a:lnTo>
                      <a:lnTo>
                        <a:pt x="19" y="188"/>
                      </a:lnTo>
                      <a:lnTo>
                        <a:pt x="19" y="190"/>
                      </a:lnTo>
                      <a:lnTo>
                        <a:pt x="20" y="190"/>
                      </a:lnTo>
                      <a:lnTo>
                        <a:pt x="22" y="194"/>
                      </a:lnTo>
                      <a:lnTo>
                        <a:pt x="23" y="195"/>
                      </a:lnTo>
                      <a:lnTo>
                        <a:pt x="26" y="199"/>
                      </a:lnTo>
                      <a:lnTo>
                        <a:pt x="26" y="200"/>
                      </a:lnTo>
                      <a:lnTo>
                        <a:pt x="26" y="199"/>
                      </a:lnTo>
                      <a:lnTo>
                        <a:pt x="28" y="200"/>
                      </a:lnTo>
                      <a:lnTo>
                        <a:pt x="29" y="201"/>
                      </a:lnTo>
                      <a:lnTo>
                        <a:pt x="29" y="202"/>
                      </a:lnTo>
                      <a:lnTo>
                        <a:pt x="30" y="202"/>
                      </a:lnTo>
                      <a:lnTo>
                        <a:pt x="31" y="202"/>
                      </a:lnTo>
                      <a:lnTo>
                        <a:pt x="32" y="204"/>
                      </a:lnTo>
                      <a:lnTo>
                        <a:pt x="32" y="205"/>
                      </a:lnTo>
                      <a:lnTo>
                        <a:pt x="32" y="206"/>
                      </a:lnTo>
                      <a:lnTo>
                        <a:pt x="33" y="207"/>
                      </a:lnTo>
                      <a:lnTo>
                        <a:pt x="33" y="208"/>
                      </a:lnTo>
                      <a:lnTo>
                        <a:pt x="33" y="209"/>
                      </a:lnTo>
                      <a:lnTo>
                        <a:pt x="33" y="210"/>
                      </a:lnTo>
                      <a:lnTo>
                        <a:pt x="34" y="211"/>
                      </a:lnTo>
                      <a:lnTo>
                        <a:pt x="35" y="211"/>
                      </a:lnTo>
                      <a:lnTo>
                        <a:pt x="36" y="212"/>
                      </a:lnTo>
                      <a:lnTo>
                        <a:pt x="36" y="213"/>
                      </a:lnTo>
                      <a:lnTo>
                        <a:pt x="36" y="214"/>
                      </a:lnTo>
                      <a:lnTo>
                        <a:pt x="36" y="215"/>
                      </a:lnTo>
                      <a:lnTo>
                        <a:pt x="39" y="218"/>
                      </a:lnTo>
                      <a:lnTo>
                        <a:pt x="39" y="219"/>
                      </a:lnTo>
                      <a:lnTo>
                        <a:pt x="40" y="220"/>
                      </a:lnTo>
                      <a:lnTo>
                        <a:pt x="41" y="220"/>
                      </a:lnTo>
                      <a:lnTo>
                        <a:pt x="42" y="221"/>
                      </a:lnTo>
                      <a:lnTo>
                        <a:pt x="43" y="221"/>
                      </a:lnTo>
                      <a:lnTo>
                        <a:pt x="43" y="222"/>
                      </a:lnTo>
                      <a:lnTo>
                        <a:pt x="43" y="221"/>
                      </a:lnTo>
                      <a:lnTo>
                        <a:pt x="44" y="221"/>
                      </a:lnTo>
                      <a:lnTo>
                        <a:pt x="46" y="221"/>
                      </a:lnTo>
                      <a:lnTo>
                        <a:pt x="45" y="221"/>
                      </a:lnTo>
                      <a:lnTo>
                        <a:pt x="46" y="220"/>
                      </a:lnTo>
                      <a:lnTo>
                        <a:pt x="47" y="221"/>
                      </a:lnTo>
                      <a:lnTo>
                        <a:pt x="48" y="221"/>
                      </a:lnTo>
                      <a:lnTo>
                        <a:pt x="47" y="223"/>
                      </a:lnTo>
                      <a:lnTo>
                        <a:pt x="47" y="225"/>
                      </a:lnTo>
                      <a:lnTo>
                        <a:pt x="48" y="226"/>
                      </a:lnTo>
                      <a:lnTo>
                        <a:pt x="48" y="225"/>
                      </a:lnTo>
                      <a:lnTo>
                        <a:pt x="49" y="225"/>
                      </a:lnTo>
                      <a:lnTo>
                        <a:pt x="50" y="225"/>
                      </a:lnTo>
                      <a:lnTo>
                        <a:pt x="51" y="225"/>
                      </a:lnTo>
                      <a:lnTo>
                        <a:pt x="51" y="224"/>
                      </a:lnTo>
                      <a:lnTo>
                        <a:pt x="51" y="225"/>
                      </a:lnTo>
                      <a:lnTo>
                        <a:pt x="51" y="226"/>
                      </a:lnTo>
                      <a:lnTo>
                        <a:pt x="52" y="226"/>
                      </a:lnTo>
                      <a:lnTo>
                        <a:pt x="53" y="226"/>
                      </a:lnTo>
                      <a:lnTo>
                        <a:pt x="53" y="225"/>
                      </a:lnTo>
                      <a:lnTo>
                        <a:pt x="54" y="226"/>
                      </a:lnTo>
                      <a:lnTo>
                        <a:pt x="53" y="228"/>
                      </a:lnTo>
                      <a:lnTo>
                        <a:pt x="54" y="228"/>
                      </a:lnTo>
                      <a:lnTo>
                        <a:pt x="56" y="229"/>
                      </a:lnTo>
                      <a:lnTo>
                        <a:pt x="58" y="230"/>
                      </a:lnTo>
                      <a:lnTo>
                        <a:pt x="59" y="230"/>
                      </a:lnTo>
                      <a:lnTo>
                        <a:pt x="60" y="230"/>
                      </a:lnTo>
                      <a:lnTo>
                        <a:pt x="65" y="226"/>
                      </a:lnTo>
                      <a:lnTo>
                        <a:pt x="67" y="223"/>
                      </a:lnTo>
                      <a:lnTo>
                        <a:pt x="67" y="222"/>
                      </a:lnTo>
                      <a:lnTo>
                        <a:pt x="68" y="222"/>
                      </a:lnTo>
                      <a:lnTo>
                        <a:pt x="69" y="223"/>
                      </a:lnTo>
                      <a:lnTo>
                        <a:pt x="71" y="224"/>
                      </a:lnTo>
                      <a:lnTo>
                        <a:pt x="72" y="224"/>
                      </a:lnTo>
                      <a:lnTo>
                        <a:pt x="75" y="224"/>
                      </a:lnTo>
                      <a:lnTo>
                        <a:pt x="75" y="225"/>
                      </a:lnTo>
                      <a:lnTo>
                        <a:pt x="76" y="225"/>
                      </a:lnTo>
                      <a:lnTo>
                        <a:pt x="77" y="224"/>
                      </a:lnTo>
                      <a:lnTo>
                        <a:pt x="77" y="223"/>
                      </a:lnTo>
                      <a:lnTo>
                        <a:pt x="77" y="222"/>
                      </a:lnTo>
                      <a:lnTo>
                        <a:pt x="78" y="220"/>
                      </a:lnTo>
                      <a:lnTo>
                        <a:pt x="79" y="221"/>
                      </a:lnTo>
                      <a:lnTo>
                        <a:pt x="79" y="222"/>
                      </a:lnTo>
                      <a:lnTo>
                        <a:pt x="80" y="222"/>
                      </a:lnTo>
                      <a:lnTo>
                        <a:pt x="81" y="222"/>
                      </a:lnTo>
                      <a:lnTo>
                        <a:pt x="82" y="222"/>
                      </a:lnTo>
                      <a:lnTo>
                        <a:pt x="84" y="222"/>
                      </a:lnTo>
                      <a:lnTo>
                        <a:pt x="85" y="221"/>
                      </a:lnTo>
                      <a:lnTo>
                        <a:pt x="85" y="220"/>
                      </a:lnTo>
                      <a:lnTo>
                        <a:pt x="86" y="220"/>
                      </a:lnTo>
                      <a:lnTo>
                        <a:pt x="87" y="220"/>
                      </a:lnTo>
                      <a:lnTo>
                        <a:pt x="88" y="219"/>
                      </a:lnTo>
                      <a:lnTo>
                        <a:pt x="90" y="218"/>
                      </a:lnTo>
                      <a:lnTo>
                        <a:pt x="93" y="214"/>
                      </a:lnTo>
                      <a:lnTo>
                        <a:pt x="94" y="211"/>
                      </a:lnTo>
                      <a:lnTo>
                        <a:pt x="95" y="211"/>
                      </a:lnTo>
                      <a:lnTo>
                        <a:pt x="96" y="210"/>
                      </a:lnTo>
                      <a:lnTo>
                        <a:pt x="97" y="210"/>
                      </a:lnTo>
                      <a:lnTo>
                        <a:pt x="101" y="211"/>
                      </a:lnTo>
                      <a:lnTo>
                        <a:pt x="107" y="212"/>
                      </a:lnTo>
                      <a:lnTo>
                        <a:pt x="109" y="213"/>
                      </a:lnTo>
                      <a:lnTo>
                        <a:pt x="109" y="212"/>
                      </a:lnTo>
                      <a:lnTo>
                        <a:pt x="111" y="211"/>
                      </a:lnTo>
                      <a:lnTo>
                        <a:pt x="112" y="211"/>
                      </a:lnTo>
                      <a:lnTo>
                        <a:pt x="113" y="211"/>
                      </a:lnTo>
                      <a:lnTo>
                        <a:pt x="114" y="210"/>
                      </a:lnTo>
                      <a:lnTo>
                        <a:pt x="114" y="209"/>
                      </a:lnTo>
                      <a:lnTo>
                        <a:pt x="117" y="206"/>
                      </a:lnTo>
                      <a:lnTo>
                        <a:pt x="118" y="206"/>
                      </a:lnTo>
                      <a:lnTo>
                        <a:pt x="119" y="206"/>
                      </a:lnTo>
                      <a:lnTo>
                        <a:pt x="119" y="207"/>
                      </a:lnTo>
                      <a:lnTo>
                        <a:pt x="120" y="209"/>
                      </a:lnTo>
                      <a:lnTo>
                        <a:pt x="121" y="210"/>
                      </a:lnTo>
                      <a:lnTo>
                        <a:pt x="127" y="217"/>
                      </a:lnTo>
                      <a:lnTo>
                        <a:pt x="126" y="219"/>
                      </a:lnTo>
                      <a:lnTo>
                        <a:pt x="126" y="221"/>
                      </a:lnTo>
                      <a:lnTo>
                        <a:pt x="126" y="225"/>
                      </a:lnTo>
                      <a:lnTo>
                        <a:pt x="126" y="226"/>
                      </a:lnTo>
                      <a:lnTo>
                        <a:pt x="126" y="228"/>
                      </a:lnTo>
                      <a:lnTo>
                        <a:pt x="126" y="229"/>
                      </a:lnTo>
                      <a:lnTo>
                        <a:pt x="125" y="231"/>
                      </a:lnTo>
                      <a:lnTo>
                        <a:pt x="126" y="234"/>
                      </a:lnTo>
                      <a:lnTo>
                        <a:pt x="127" y="236"/>
                      </a:lnTo>
                      <a:lnTo>
                        <a:pt x="127" y="238"/>
                      </a:lnTo>
                      <a:lnTo>
                        <a:pt x="132" y="239"/>
                      </a:lnTo>
                      <a:lnTo>
                        <a:pt x="134" y="239"/>
                      </a:lnTo>
                      <a:lnTo>
                        <a:pt x="136" y="237"/>
                      </a:lnTo>
                      <a:lnTo>
                        <a:pt x="138" y="235"/>
                      </a:lnTo>
                      <a:lnTo>
                        <a:pt x="141" y="240"/>
                      </a:lnTo>
                      <a:lnTo>
                        <a:pt x="143" y="240"/>
                      </a:lnTo>
                      <a:lnTo>
                        <a:pt x="145" y="238"/>
                      </a:lnTo>
                      <a:lnTo>
                        <a:pt x="146" y="237"/>
                      </a:lnTo>
                      <a:lnTo>
                        <a:pt x="146" y="236"/>
                      </a:lnTo>
                      <a:lnTo>
                        <a:pt x="147" y="237"/>
                      </a:lnTo>
                      <a:lnTo>
                        <a:pt x="152" y="234"/>
                      </a:lnTo>
                      <a:lnTo>
                        <a:pt x="153" y="233"/>
                      </a:lnTo>
                      <a:lnTo>
                        <a:pt x="156" y="231"/>
                      </a:lnTo>
                      <a:lnTo>
                        <a:pt x="157" y="228"/>
                      </a:lnTo>
                      <a:lnTo>
                        <a:pt x="159" y="227"/>
                      </a:lnTo>
                      <a:lnTo>
                        <a:pt x="162" y="224"/>
                      </a:lnTo>
                      <a:lnTo>
                        <a:pt x="166" y="222"/>
                      </a:lnTo>
                      <a:lnTo>
                        <a:pt x="166" y="221"/>
                      </a:lnTo>
                      <a:lnTo>
                        <a:pt x="168" y="220"/>
                      </a:lnTo>
                      <a:lnTo>
                        <a:pt x="170" y="221"/>
                      </a:lnTo>
                      <a:lnTo>
                        <a:pt x="171" y="221"/>
                      </a:lnTo>
                      <a:lnTo>
                        <a:pt x="172" y="222"/>
                      </a:lnTo>
                      <a:lnTo>
                        <a:pt x="173" y="221"/>
                      </a:lnTo>
                      <a:lnTo>
                        <a:pt x="173" y="219"/>
                      </a:lnTo>
                      <a:lnTo>
                        <a:pt x="173" y="218"/>
                      </a:lnTo>
                      <a:lnTo>
                        <a:pt x="175" y="216"/>
                      </a:lnTo>
                      <a:lnTo>
                        <a:pt x="176" y="214"/>
                      </a:lnTo>
                      <a:lnTo>
                        <a:pt x="177" y="213"/>
                      </a:lnTo>
                      <a:lnTo>
                        <a:pt x="177" y="212"/>
                      </a:lnTo>
                      <a:lnTo>
                        <a:pt x="178" y="212"/>
                      </a:lnTo>
                      <a:lnTo>
                        <a:pt x="178" y="210"/>
                      </a:lnTo>
                      <a:lnTo>
                        <a:pt x="178" y="208"/>
                      </a:lnTo>
                      <a:lnTo>
                        <a:pt x="179" y="207"/>
                      </a:lnTo>
                      <a:lnTo>
                        <a:pt x="179" y="206"/>
                      </a:lnTo>
                      <a:lnTo>
                        <a:pt x="177" y="204"/>
                      </a:lnTo>
                      <a:lnTo>
                        <a:pt x="176" y="204"/>
                      </a:lnTo>
                      <a:lnTo>
                        <a:pt x="175" y="205"/>
                      </a:lnTo>
                      <a:lnTo>
                        <a:pt x="173" y="206"/>
                      </a:lnTo>
                      <a:lnTo>
                        <a:pt x="172" y="205"/>
                      </a:lnTo>
                      <a:lnTo>
                        <a:pt x="169" y="207"/>
                      </a:lnTo>
                      <a:lnTo>
                        <a:pt x="169" y="206"/>
                      </a:lnTo>
                      <a:lnTo>
                        <a:pt x="170" y="204"/>
                      </a:lnTo>
                      <a:lnTo>
                        <a:pt x="169" y="201"/>
                      </a:lnTo>
                      <a:lnTo>
                        <a:pt x="170" y="198"/>
                      </a:lnTo>
                      <a:lnTo>
                        <a:pt x="168" y="196"/>
                      </a:lnTo>
                      <a:lnTo>
                        <a:pt x="167" y="195"/>
                      </a:lnTo>
                      <a:lnTo>
                        <a:pt x="166" y="193"/>
                      </a:lnTo>
                      <a:lnTo>
                        <a:pt x="163" y="192"/>
                      </a:lnTo>
                      <a:lnTo>
                        <a:pt x="163" y="189"/>
                      </a:lnTo>
                      <a:lnTo>
                        <a:pt x="165" y="187"/>
                      </a:lnTo>
                      <a:lnTo>
                        <a:pt x="167" y="186"/>
                      </a:lnTo>
                      <a:lnTo>
                        <a:pt x="168" y="184"/>
                      </a:lnTo>
                      <a:lnTo>
                        <a:pt x="167" y="181"/>
                      </a:lnTo>
                      <a:lnTo>
                        <a:pt x="166" y="179"/>
                      </a:lnTo>
                      <a:lnTo>
                        <a:pt x="163" y="177"/>
                      </a:lnTo>
                      <a:lnTo>
                        <a:pt x="161" y="177"/>
                      </a:lnTo>
                      <a:lnTo>
                        <a:pt x="159" y="174"/>
                      </a:lnTo>
                      <a:lnTo>
                        <a:pt x="157" y="177"/>
                      </a:lnTo>
                      <a:lnTo>
                        <a:pt x="155" y="175"/>
                      </a:lnTo>
                      <a:lnTo>
                        <a:pt x="153" y="175"/>
                      </a:lnTo>
                      <a:lnTo>
                        <a:pt x="152" y="177"/>
                      </a:lnTo>
                      <a:lnTo>
                        <a:pt x="150" y="175"/>
                      </a:lnTo>
                      <a:lnTo>
                        <a:pt x="152" y="172"/>
                      </a:lnTo>
                      <a:lnTo>
                        <a:pt x="151" y="169"/>
                      </a:lnTo>
                      <a:lnTo>
                        <a:pt x="152" y="166"/>
                      </a:lnTo>
                      <a:lnTo>
                        <a:pt x="152" y="162"/>
                      </a:lnTo>
                      <a:lnTo>
                        <a:pt x="154" y="161"/>
                      </a:lnTo>
                      <a:lnTo>
                        <a:pt x="154" y="162"/>
                      </a:lnTo>
                      <a:lnTo>
                        <a:pt x="157" y="162"/>
                      </a:lnTo>
                      <a:lnTo>
                        <a:pt x="158" y="163"/>
                      </a:lnTo>
                      <a:lnTo>
                        <a:pt x="158" y="162"/>
                      </a:lnTo>
                      <a:lnTo>
                        <a:pt x="158" y="161"/>
                      </a:lnTo>
                      <a:lnTo>
                        <a:pt x="157" y="161"/>
                      </a:lnTo>
                      <a:lnTo>
                        <a:pt x="157" y="160"/>
                      </a:lnTo>
                      <a:lnTo>
                        <a:pt x="159" y="161"/>
                      </a:lnTo>
                      <a:lnTo>
                        <a:pt x="161" y="161"/>
                      </a:lnTo>
                      <a:lnTo>
                        <a:pt x="162" y="163"/>
                      </a:lnTo>
                      <a:lnTo>
                        <a:pt x="162" y="164"/>
                      </a:lnTo>
                      <a:lnTo>
                        <a:pt x="163" y="165"/>
                      </a:lnTo>
                      <a:lnTo>
                        <a:pt x="164" y="165"/>
                      </a:lnTo>
                      <a:lnTo>
                        <a:pt x="164" y="163"/>
                      </a:lnTo>
                      <a:lnTo>
                        <a:pt x="166" y="163"/>
                      </a:lnTo>
                      <a:lnTo>
                        <a:pt x="169" y="161"/>
                      </a:lnTo>
                      <a:lnTo>
                        <a:pt x="170" y="159"/>
                      </a:lnTo>
                      <a:lnTo>
                        <a:pt x="172" y="158"/>
                      </a:lnTo>
                      <a:lnTo>
                        <a:pt x="173" y="158"/>
                      </a:lnTo>
                      <a:lnTo>
                        <a:pt x="174" y="157"/>
                      </a:lnTo>
                      <a:lnTo>
                        <a:pt x="174" y="155"/>
                      </a:lnTo>
                      <a:lnTo>
                        <a:pt x="177" y="155"/>
                      </a:lnTo>
                      <a:lnTo>
                        <a:pt x="178" y="155"/>
                      </a:lnTo>
                      <a:lnTo>
                        <a:pt x="179" y="155"/>
                      </a:lnTo>
                      <a:lnTo>
                        <a:pt x="184" y="154"/>
                      </a:lnTo>
                      <a:lnTo>
                        <a:pt x="186" y="154"/>
                      </a:lnTo>
                      <a:lnTo>
                        <a:pt x="188" y="153"/>
                      </a:lnTo>
                      <a:lnTo>
                        <a:pt x="190" y="153"/>
                      </a:lnTo>
                      <a:lnTo>
                        <a:pt x="193" y="154"/>
                      </a:lnTo>
                      <a:lnTo>
                        <a:pt x="195" y="153"/>
                      </a:lnTo>
                      <a:lnTo>
                        <a:pt x="202" y="149"/>
                      </a:lnTo>
                      <a:lnTo>
                        <a:pt x="204" y="149"/>
                      </a:lnTo>
                      <a:lnTo>
                        <a:pt x="208" y="140"/>
                      </a:lnTo>
                      <a:lnTo>
                        <a:pt x="210" y="138"/>
                      </a:lnTo>
                      <a:lnTo>
                        <a:pt x="210" y="132"/>
                      </a:lnTo>
                      <a:lnTo>
                        <a:pt x="208" y="132"/>
                      </a:lnTo>
                      <a:lnTo>
                        <a:pt x="206" y="130"/>
                      </a:lnTo>
                      <a:lnTo>
                        <a:pt x="203" y="124"/>
                      </a:lnTo>
                      <a:lnTo>
                        <a:pt x="204" y="122"/>
                      </a:lnTo>
                      <a:lnTo>
                        <a:pt x="206" y="120"/>
                      </a:lnTo>
                      <a:lnTo>
                        <a:pt x="211" y="112"/>
                      </a:lnTo>
                      <a:lnTo>
                        <a:pt x="211" y="110"/>
                      </a:lnTo>
                      <a:lnTo>
                        <a:pt x="212" y="109"/>
                      </a:lnTo>
                      <a:lnTo>
                        <a:pt x="215" y="105"/>
                      </a:lnTo>
                      <a:lnTo>
                        <a:pt x="217" y="101"/>
                      </a:lnTo>
                      <a:lnTo>
                        <a:pt x="217" y="99"/>
                      </a:lnTo>
                      <a:lnTo>
                        <a:pt x="219" y="98"/>
                      </a:lnTo>
                      <a:lnTo>
                        <a:pt x="219" y="94"/>
                      </a:lnTo>
                      <a:lnTo>
                        <a:pt x="221" y="93"/>
                      </a:lnTo>
                      <a:lnTo>
                        <a:pt x="223" y="94"/>
                      </a:lnTo>
                      <a:lnTo>
                        <a:pt x="224" y="93"/>
                      </a:lnTo>
                      <a:lnTo>
                        <a:pt x="226" y="92"/>
                      </a:lnTo>
                      <a:lnTo>
                        <a:pt x="230" y="85"/>
                      </a:lnTo>
                      <a:lnTo>
                        <a:pt x="227" y="81"/>
                      </a:lnTo>
                      <a:lnTo>
                        <a:pt x="225" y="77"/>
                      </a:lnTo>
                      <a:lnTo>
                        <a:pt x="226" y="74"/>
                      </a:lnTo>
                      <a:lnTo>
                        <a:pt x="227" y="71"/>
                      </a:lnTo>
                      <a:lnTo>
                        <a:pt x="229" y="69"/>
                      </a:lnTo>
                      <a:lnTo>
                        <a:pt x="230" y="67"/>
                      </a:lnTo>
                      <a:lnTo>
                        <a:pt x="231" y="66"/>
                      </a:lnTo>
                      <a:lnTo>
                        <a:pt x="228" y="64"/>
                      </a:lnTo>
                      <a:lnTo>
                        <a:pt x="228" y="63"/>
                      </a:lnTo>
                      <a:lnTo>
                        <a:pt x="234" y="58"/>
                      </a:lnTo>
                      <a:lnTo>
                        <a:pt x="234" y="56"/>
                      </a:lnTo>
                      <a:lnTo>
                        <a:pt x="230" y="56"/>
                      </a:lnTo>
                      <a:lnTo>
                        <a:pt x="228" y="55"/>
                      </a:lnTo>
                      <a:lnTo>
                        <a:pt x="225" y="51"/>
                      </a:lnTo>
                      <a:lnTo>
                        <a:pt x="221" y="49"/>
                      </a:lnTo>
                      <a:lnTo>
                        <a:pt x="219" y="46"/>
                      </a:lnTo>
                      <a:lnTo>
                        <a:pt x="217" y="46"/>
                      </a:lnTo>
                      <a:lnTo>
                        <a:pt x="216" y="47"/>
                      </a:lnTo>
                      <a:lnTo>
                        <a:pt x="213" y="49"/>
                      </a:lnTo>
                      <a:lnTo>
                        <a:pt x="212" y="48"/>
                      </a:lnTo>
                      <a:lnTo>
                        <a:pt x="210" y="50"/>
                      </a:lnTo>
                      <a:lnTo>
                        <a:pt x="211" y="53"/>
                      </a:lnTo>
                      <a:lnTo>
                        <a:pt x="207" y="56"/>
                      </a:lnTo>
                      <a:lnTo>
                        <a:pt x="201" y="58"/>
                      </a:lnTo>
                      <a:lnTo>
                        <a:pt x="201" y="60"/>
                      </a:lnTo>
                      <a:lnTo>
                        <a:pt x="200" y="62"/>
                      </a:lnTo>
                      <a:lnTo>
                        <a:pt x="191" y="71"/>
                      </a:lnTo>
                      <a:lnTo>
                        <a:pt x="183" y="70"/>
                      </a:lnTo>
                      <a:lnTo>
                        <a:pt x="181" y="69"/>
                      </a:lnTo>
                      <a:lnTo>
                        <a:pt x="173" y="65"/>
                      </a:lnTo>
                      <a:lnTo>
                        <a:pt x="169" y="64"/>
                      </a:lnTo>
                      <a:lnTo>
                        <a:pt x="165" y="64"/>
                      </a:lnTo>
                      <a:lnTo>
                        <a:pt x="163" y="66"/>
                      </a:lnTo>
                      <a:lnTo>
                        <a:pt x="161" y="71"/>
                      </a:lnTo>
                      <a:lnTo>
                        <a:pt x="162" y="74"/>
                      </a:lnTo>
                      <a:lnTo>
                        <a:pt x="163" y="76"/>
                      </a:lnTo>
                      <a:lnTo>
                        <a:pt x="166" y="79"/>
                      </a:lnTo>
                      <a:lnTo>
                        <a:pt x="167" y="80"/>
                      </a:lnTo>
                      <a:lnTo>
                        <a:pt x="169" y="82"/>
                      </a:lnTo>
                      <a:lnTo>
                        <a:pt x="168" y="87"/>
                      </a:lnTo>
                      <a:lnTo>
                        <a:pt x="168" y="91"/>
                      </a:lnTo>
                      <a:lnTo>
                        <a:pt x="167" y="92"/>
                      </a:lnTo>
                      <a:lnTo>
                        <a:pt x="167" y="88"/>
                      </a:lnTo>
                      <a:lnTo>
                        <a:pt x="166" y="87"/>
                      </a:lnTo>
                      <a:lnTo>
                        <a:pt x="164" y="88"/>
                      </a:lnTo>
                      <a:lnTo>
                        <a:pt x="164" y="92"/>
                      </a:lnTo>
                      <a:lnTo>
                        <a:pt x="158" y="93"/>
                      </a:lnTo>
                      <a:lnTo>
                        <a:pt x="157" y="96"/>
                      </a:lnTo>
                      <a:lnTo>
                        <a:pt x="155" y="96"/>
                      </a:lnTo>
                      <a:lnTo>
                        <a:pt x="150" y="96"/>
                      </a:lnTo>
                      <a:lnTo>
                        <a:pt x="147" y="95"/>
                      </a:lnTo>
                      <a:lnTo>
                        <a:pt x="145" y="98"/>
                      </a:lnTo>
                      <a:lnTo>
                        <a:pt x="146" y="104"/>
                      </a:lnTo>
                      <a:lnTo>
                        <a:pt x="146" y="108"/>
                      </a:lnTo>
                      <a:lnTo>
                        <a:pt x="143" y="108"/>
                      </a:lnTo>
                      <a:lnTo>
                        <a:pt x="138" y="106"/>
                      </a:lnTo>
                      <a:lnTo>
                        <a:pt x="135" y="107"/>
                      </a:lnTo>
                      <a:lnTo>
                        <a:pt x="129" y="108"/>
                      </a:lnTo>
                      <a:lnTo>
                        <a:pt x="127" y="104"/>
                      </a:lnTo>
                      <a:lnTo>
                        <a:pt x="114" y="102"/>
                      </a:lnTo>
                      <a:lnTo>
                        <a:pt x="114" y="101"/>
                      </a:lnTo>
                      <a:lnTo>
                        <a:pt x="113" y="98"/>
                      </a:lnTo>
                      <a:lnTo>
                        <a:pt x="106" y="99"/>
                      </a:lnTo>
                      <a:lnTo>
                        <a:pt x="102" y="98"/>
                      </a:lnTo>
                      <a:lnTo>
                        <a:pt x="103" y="96"/>
                      </a:lnTo>
                      <a:lnTo>
                        <a:pt x="104" y="89"/>
                      </a:lnTo>
                      <a:lnTo>
                        <a:pt x="106" y="86"/>
                      </a:lnTo>
                      <a:lnTo>
                        <a:pt x="106" y="83"/>
                      </a:lnTo>
                      <a:lnTo>
                        <a:pt x="108" y="81"/>
                      </a:lnTo>
                      <a:lnTo>
                        <a:pt x="109" y="82"/>
                      </a:lnTo>
                      <a:lnTo>
                        <a:pt x="110" y="79"/>
                      </a:lnTo>
                      <a:lnTo>
                        <a:pt x="111" y="81"/>
                      </a:lnTo>
                      <a:lnTo>
                        <a:pt x="114" y="77"/>
                      </a:lnTo>
                      <a:lnTo>
                        <a:pt x="112" y="76"/>
                      </a:lnTo>
                      <a:lnTo>
                        <a:pt x="111" y="75"/>
                      </a:lnTo>
                      <a:lnTo>
                        <a:pt x="112" y="74"/>
                      </a:lnTo>
                      <a:lnTo>
                        <a:pt x="112" y="71"/>
                      </a:lnTo>
                      <a:lnTo>
                        <a:pt x="111" y="68"/>
                      </a:lnTo>
                      <a:lnTo>
                        <a:pt x="112" y="67"/>
                      </a:lnTo>
                      <a:lnTo>
                        <a:pt x="113" y="69"/>
                      </a:lnTo>
                      <a:lnTo>
                        <a:pt x="114" y="69"/>
                      </a:lnTo>
                      <a:lnTo>
                        <a:pt x="114" y="67"/>
                      </a:lnTo>
                      <a:lnTo>
                        <a:pt x="113" y="62"/>
                      </a:lnTo>
                      <a:lnTo>
                        <a:pt x="114" y="60"/>
                      </a:lnTo>
                      <a:lnTo>
                        <a:pt x="116" y="62"/>
                      </a:lnTo>
                      <a:lnTo>
                        <a:pt x="118" y="62"/>
                      </a:lnTo>
                      <a:lnTo>
                        <a:pt x="121" y="62"/>
                      </a:lnTo>
                      <a:lnTo>
                        <a:pt x="125" y="55"/>
                      </a:lnTo>
                      <a:lnTo>
                        <a:pt x="129" y="53"/>
                      </a:lnTo>
                      <a:lnTo>
                        <a:pt x="130" y="53"/>
                      </a:lnTo>
                      <a:lnTo>
                        <a:pt x="131" y="53"/>
                      </a:lnTo>
                      <a:lnTo>
                        <a:pt x="133" y="52"/>
                      </a:lnTo>
                      <a:lnTo>
                        <a:pt x="134" y="49"/>
                      </a:lnTo>
                      <a:lnTo>
                        <a:pt x="134" y="46"/>
                      </a:lnTo>
                      <a:lnTo>
                        <a:pt x="134" y="45"/>
                      </a:lnTo>
                      <a:lnTo>
                        <a:pt x="136" y="38"/>
                      </a:lnTo>
                      <a:lnTo>
                        <a:pt x="139" y="32"/>
                      </a:lnTo>
                      <a:lnTo>
                        <a:pt x="140" y="29"/>
                      </a:lnTo>
                      <a:lnTo>
                        <a:pt x="139" y="25"/>
                      </a:lnTo>
                      <a:lnTo>
                        <a:pt x="136" y="23"/>
                      </a:lnTo>
                      <a:lnTo>
                        <a:pt x="135" y="23"/>
                      </a:lnTo>
                      <a:lnTo>
                        <a:pt x="132" y="22"/>
                      </a:lnTo>
                      <a:lnTo>
                        <a:pt x="126" y="22"/>
                      </a:lnTo>
                      <a:lnTo>
                        <a:pt x="124" y="22"/>
                      </a:lnTo>
                      <a:lnTo>
                        <a:pt x="121" y="27"/>
                      </a:lnTo>
                      <a:lnTo>
                        <a:pt x="121" y="31"/>
                      </a:lnTo>
                      <a:lnTo>
                        <a:pt x="121" y="33"/>
                      </a:lnTo>
                      <a:lnTo>
                        <a:pt x="121" y="36"/>
                      </a:lnTo>
                      <a:lnTo>
                        <a:pt x="120" y="39"/>
                      </a:lnTo>
                      <a:lnTo>
                        <a:pt x="118" y="41"/>
                      </a:lnTo>
                      <a:lnTo>
                        <a:pt x="118" y="42"/>
                      </a:lnTo>
                      <a:lnTo>
                        <a:pt x="116" y="42"/>
                      </a:lnTo>
                      <a:lnTo>
                        <a:pt x="110" y="41"/>
                      </a:lnTo>
                      <a:lnTo>
                        <a:pt x="110" y="33"/>
                      </a:lnTo>
                      <a:lnTo>
                        <a:pt x="113" y="23"/>
                      </a:lnTo>
                      <a:lnTo>
                        <a:pt x="114" y="16"/>
                      </a:lnTo>
                      <a:lnTo>
                        <a:pt x="112" y="15"/>
                      </a:lnTo>
                      <a:lnTo>
                        <a:pt x="113" y="14"/>
                      </a:lnTo>
                      <a:lnTo>
                        <a:pt x="108" y="13"/>
                      </a:lnTo>
                      <a:lnTo>
                        <a:pt x="106" y="12"/>
                      </a:lnTo>
                      <a:lnTo>
                        <a:pt x="105" y="13"/>
                      </a:lnTo>
                      <a:lnTo>
                        <a:pt x="104" y="21"/>
                      </a:lnTo>
                      <a:lnTo>
                        <a:pt x="103" y="26"/>
                      </a:lnTo>
                      <a:lnTo>
                        <a:pt x="103" y="28"/>
                      </a:lnTo>
                      <a:lnTo>
                        <a:pt x="102" y="34"/>
                      </a:lnTo>
                      <a:lnTo>
                        <a:pt x="100" y="36"/>
                      </a:lnTo>
                      <a:lnTo>
                        <a:pt x="100" y="22"/>
                      </a:lnTo>
                      <a:lnTo>
                        <a:pt x="99" y="20"/>
                      </a:lnTo>
                      <a:lnTo>
                        <a:pt x="99" y="19"/>
                      </a:lnTo>
                      <a:lnTo>
                        <a:pt x="100" y="19"/>
                      </a:lnTo>
                      <a:lnTo>
                        <a:pt x="99" y="14"/>
                      </a:lnTo>
                      <a:lnTo>
                        <a:pt x="104" y="10"/>
                      </a:lnTo>
                      <a:lnTo>
                        <a:pt x="105" y="3"/>
                      </a:lnTo>
                      <a:lnTo>
                        <a:pt x="91" y="0"/>
                      </a:lnTo>
                      <a:lnTo>
                        <a:pt x="91" y="1"/>
                      </a:lnTo>
                      <a:lnTo>
                        <a:pt x="91" y="14"/>
                      </a:lnTo>
                      <a:lnTo>
                        <a:pt x="96" y="17"/>
                      </a:lnTo>
                      <a:lnTo>
                        <a:pt x="96" y="21"/>
                      </a:lnTo>
                      <a:lnTo>
                        <a:pt x="94" y="21"/>
                      </a:lnTo>
                      <a:lnTo>
                        <a:pt x="79" y="21"/>
                      </a:lnTo>
                      <a:lnTo>
                        <a:pt x="74" y="34"/>
                      </a:lnTo>
                      <a:lnTo>
                        <a:pt x="72" y="44"/>
                      </a:lnTo>
                      <a:lnTo>
                        <a:pt x="77" y="55"/>
                      </a:lnTo>
                      <a:lnTo>
                        <a:pt x="82" y="59"/>
                      </a:lnTo>
                      <a:lnTo>
                        <a:pt x="84" y="72"/>
                      </a:lnTo>
                      <a:lnTo>
                        <a:pt x="82" y="77"/>
                      </a:lnTo>
                      <a:lnTo>
                        <a:pt x="95" y="87"/>
                      </a:lnTo>
                      <a:lnTo>
                        <a:pt x="94" y="95"/>
                      </a:lnTo>
                      <a:lnTo>
                        <a:pt x="90" y="98"/>
                      </a:lnTo>
                      <a:lnTo>
                        <a:pt x="82" y="99"/>
                      </a:lnTo>
                      <a:lnTo>
                        <a:pt x="81" y="101"/>
                      </a:lnTo>
                      <a:lnTo>
                        <a:pt x="80" y="103"/>
                      </a:lnTo>
                      <a:lnTo>
                        <a:pt x="82" y="105"/>
                      </a:lnTo>
                      <a:lnTo>
                        <a:pt x="81" y="109"/>
                      </a:lnTo>
                      <a:lnTo>
                        <a:pt x="82" y="113"/>
                      </a:lnTo>
                      <a:lnTo>
                        <a:pt x="80" y="121"/>
                      </a:lnTo>
                      <a:lnTo>
                        <a:pt x="79" y="125"/>
                      </a:lnTo>
                      <a:lnTo>
                        <a:pt x="79" y="131"/>
                      </a:lnTo>
                      <a:lnTo>
                        <a:pt x="78" y="131"/>
                      </a:lnTo>
                      <a:lnTo>
                        <a:pt x="74" y="127"/>
                      </a:lnTo>
                      <a:lnTo>
                        <a:pt x="72" y="123"/>
                      </a:lnTo>
                      <a:lnTo>
                        <a:pt x="70" y="123"/>
                      </a:lnTo>
                      <a:lnTo>
                        <a:pt x="63" y="115"/>
                      </a:lnTo>
                      <a:lnTo>
                        <a:pt x="60" y="116"/>
                      </a:lnTo>
                      <a:lnTo>
                        <a:pt x="56" y="113"/>
                      </a:lnTo>
                      <a:lnTo>
                        <a:pt x="53" y="110"/>
                      </a:lnTo>
                      <a:lnTo>
                        <a:pt x="50" y="110"/>
                      </a:lnTo>
                      <a:lnTo>
                        <a:pt x="47" y="110"/>
                      </a:lnTo>
                      <a:lnTo>
                        <a:pt x="44" y="113"/>
                      </a:lnTo>
                      <a:lnTo>
                        <a:pt x="40" y="116"/>
                      </a:lnTo>
                      <a:lnTo>
                        <a:pt x="37" y="116"/>
                      </a:lnTo>
                      <a:lnTo>
                        <a:pt x="35" y="115"/>
                      </a:lnTo>
                      <a:lnTo>
                        <a:pt x="34" y="116"/>
                      </a:lnTo>
                      <a:lnTo>
                        <a:pt x="32" y="116"/>
                      </a:lnTo>
                      <a:lnTo>
                        <a:pt x="31" y="118"/>
                      </a:lnTo>
                      <a:lnTo>
                        <a:pt x="28" y="123"/>
                      </a:lnTo>
                      <a:lnTo>
                        <a:pt x="26" y="126"/>
                      </a:lnTo>
                      <a:lnTo>
                        <a:pt x="25" y="130"/>
                      </a:lnTo>
                      <a:lnTo>
                        <a:pt x="24" y="131"/>
                      </a:lnTo>
                      <a:lnTo>
                        <a:pt x="23" y="131"/>
                      </a:lnTo>
                      <a:lnTo>
                        <a:pt x="24" y="132"/>
                      </a:lnTo>
                      <a:lnTo>
                        <a:pt x="24" y="133"/>
                      </a:lnTo>
                      <a:lnTo>
                        <a:pt x="23" y="138"/>
                      </a:lnTo>
                      <a:lnTo>
                        <a:pt x="21" y="138"/>
                      </a:lnTo>
                      <a:lnTo>
                        <a:pt x="20" y="139"/>
                      </a:lnTo>
                      <a:lnTo>
                        <a:pt x="19" y="141"/>
                      </a:lnTo>
                      <a:lnTo>
                        <a:pt x="16" y="142"/>
                      </a:lnTo>
                      <a:lnTo>
                        <a:pt x="16" y="141"/>
                      </a:lnTo>
                      <a:lnTo>
                        <a:pt x="15" y="142"/>
                      </a:lnTo>
                      <a:lnTo>
                        <a:pt x="14" y="142"/>
                      </a:lnTo>
                      <a:lnTo>
                        <a:pt x="13" y="142"/>
                      </a:lnTo>
                      <a:lnTo>
                        <a:pt x="13" y="143"/>
                      </a:lnTo>
                      <a:lnTo>
                        <a:pt x="12" y="142"/>
                      </a:lnTo>
                      <a:lnTo>
                        <a:pt x="10" y="143"/>
                      </a:lnTo>
                      <a:lnTo>
                        <a:pt x="9" y="142"/>
                      </a:lnTo>
                      <a:lnTo>
                        <a:pt x="8" y="143"/>
                      </a:lnTo>
                      <a:lnTo>
                        <a:pt x="7" y="143"/>
                      </a:lnTo>
                      <a:lnTo>
                        <a:pt x="6" y="143"/>
                      </a:lnTo>
                      <a:lnTo>
                        <a:pt x="6" y="144"/>
                      </a:lnTo>
                      <a:lnTo>
                        <a:pt x="4" y="144"/>
                      </a:lnTo>
                      <a:lnTo>
                        <a:pt x="3" y="145"/>
                      </a:lnTo>
                      <a:lnTo>
                        <a:pt x="2" y="145"/>
                      </a:lnTo>
                      <a:lnTo>
                        <a:pt x="2" y="147"/>
                      </a:lnTo>
                      <a:lnTo>
                        <a:pt x="1" y="147"/>
                      </a:lnTo>
                      <a:lnTo>
                        <a:pt x="1" y="148"/>
                      </a:lnTo>
                      <a:lnTo>
                        <a:pt x="0" y="148"/>
                      </a:lnTo>
                    </a:path>
                  </a:pathLst>
                </a:custGeom>
                <a:solidFill>
                  <a:srgbClr val="B3C6E7"/>
                </a:solidFill>
                <a:ln w="9525" cap="flat" cmpd="sng">
                  <a:solidFill>
                    <a:srgbClr val="222A3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68569" tIns="34275" rIns="68569" bIns="34275" anchor="t" anchorCtr="0">
                  <a:noAutofit/>
                </a:bodyPr>
                <a:lstStyle/>
                <a:p>
                  <a:pPr algn="ctr"/>
                  <a:endParaRPr sz="1350" b="1"/>
                </a:p>
              </p:txBody>
            </p:sp>
          </p:grpSp>
        </p:grpSp>
        <p:sp>
          <p:nvSpPr>
            <p:cNvPr id="191" name="Google Shape;191;p3"/>
            <p:cNvSpPr txBox="1"/>
            <p:nvPr/>
          </p:nvSpPr>
          <p:spPr>
            <a:xfrm>
              <a:off x="7728200" y="5936972"/>
              <a:ext cx="3081299" cy="1572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sz="75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Fuente: DGIS/CUBOS Dinámico Defunciones.</a:t>
              </a:r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1284256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1576802a5_0_0"/>
          <p:cNvSpPr txBox="1">
            <a:spLocks noGrp="1"/>
          </p:cNvSpPr>
          <p:nvPr>
            <p:ph type="title"/>
          </p:nvPr>
        </p:nvSpPr>
        <p:spPr>
          <a:xfrm>
            <a:off x="193961" y="1069712"/>
            <a:ext cx="5565600" cy="32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Tuberculosis farmacorresistente(TB-MDR)</a:t>
            </a:r>
            <a:endParaRPr sz="1350" b="1"/>
          </a:p>
        </p:txBody>
      </p:sp>
      <p:sp>
        <p:nvSpPr>
          <p:cNvPr id="242" name="Google Shape;242;g131576802a5_0_0"/>
          <p:cNvSpPr txBox="1">
            <a:spLocks noGrp="1"/>
          </p:cNvSpPr>
          <p:nvPr>
            <p:ph type="body" idx="1"/>
          </p:nvPr>
        </p:nvSpPr>
        <p:spPr>
          <a:xfrm>
            <a:off x="118124" y="1716506"/>
            <a:ext cx="2827350" cy="1694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/>
          <a:p>
            <a:pPr marL="0" indent="0">
              <a:buSzPct val="101795"/>
              <a:buNone/>
            </a:pPr>
            <a:r>
              <a:rPr lang="en-US" sz="2411" b="1"/>
              <a:t>2019</a:t>
            </a:r>
            <a:endParaRPr sz="2411"/>
          </a:p>
          <a:p>
            <a:pPr marL="0" indent="0">
              <a:buSzPct val="101795"/>
              <a:buNone/>
            </a:pPr>
            <a:r>
              <a:rPr lang="en-US" sz="2411"/>
              <a:t>333,304 casos TB-MDR </a:t>
            </a:r>
            <a:endParaRPr sz="3161"/>
          </a:p>
          <a:p>
            <a:pPr marL="0" indent="0">
              <a:spcBef>
                <a:spcPts val="375"/>
              </a:spcBef>
              <a:buSzPct val="43009"/>
              <a:buNone/>
            </a:pPr>
            <a:r>
              <a:rPr lang="en-US" sz="1918" i="1"/>
              <a:t>           Incremento del 10% con respecto al 2017</a:t>
            </a:r>
            <a:endParaRPr sz="2443" b="1"/>
          </a:p>
          <a:p>
            <a:pPr marL="0" indent="0">
              <a:buSzPct val="55257"/>
              <a:buNone/>
            </a:pPr>
            <a:endParaRPr sz="2443" b="1"/>
          </a:p>
          <a:p>
            <a:pPr marL="0" indent="0">
              <a:buSzPct val="55257"/>
              <a:buNone/>
            </a:pPr>
            <a:r>
              <a:rPr lang="en-US" sz="2443" b="1"/>
              <a:t>2020 </a:t>
            </a:r>
            <a:endParaRPr sz="2743"/>
          </a:p>
          <a:p>
            <a:pPr marL="0" indent="0">
              <a:buSzPct val="67732"/>
              <a:buNone/>
            </a:pPr>
            <a:r>
              <a:rPr lang="en-US" sz="1993"/>
              <a:t>132,222 casos de MDR/RR-TB </a:t>
            </a:r>
            <a:endParaRPr sz="2743"/>
          </a:p>
          <a:p>
            <a:pPr marL="0" indent="0">
              <a:buSzPct val="67732"/>
              <a:buNone/>
            </a:pPr>
            <a:r>
              <a:rPr lang="en-US" sz="1993"/>
              <a:t> 25,681 casos de pre-XDR-TB o XDR-TB</a:t>
            </a:r>
            <a:endParaRPr sz="2743"/>
          </a:p>
          <a:p>
            <a:pPr marL="85725" indent="0">
              <a:buSzPct val="94334"/>
              <a:buNone/>
            </a:pPr>
            <a:endParaRPr sz="1431"/>
          </a:p>
        </p:txBody>
      </p:sp>
      <p:sp>
        <p:nvSpPr>
          <p:cNvPr id="243" name="Google Shape;243;g131576802a5_0_0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fld id="{00000000-1234-1234-1234-123412341234}" type="slidenum">
              <a:rPr lang="en-US"/>
              <a:pPr/>
              <a:t>34</a:t>
            </a:fld>
            <a:endParaRPr/>
          </a:p>
        </p:txBody>
      </p:sp>
      <p:sp>
        <p:nvSpPr>
          <p:cNvPr id="244" name="Google Shape;244;g131576802a5_0_0"/>
          <p:cNvSpPr/>
          <p:nvPr/>
        </p:nvSpPr>
        <p:spPr>
          <a:xfrm>
            <a:off x="193969" y="5597397"/>
            <a:ext cx="8130600" cy="32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825"/>
              <a:t>Global Tuberculosis Control/WHO Report 2021.</a:t>
            </a:r>
            <a:endParaRPr sz="825"/>
          </a:p>
          <a:p>
            <a:pPr>
              <a:buSzPts val="1100"/>
            </a:pPr>
            <a:r>
              <a:rPr lang="en-US" sz="825"/>
              <a:t>WHO consolidated guidelines on tuberculosis. Module 4: treatment - drug-resistant tuberculosis treatment. Geneva: World Health Organization; 2021.</a:t>
            </a:r>
            <a:endParaRPr sz="1050"/>
          </a:p>
        </p:txBody>
      </p:sp>
      <p:sp>
        <p:nvSpPr>
          <p:cNvPr id="245" name="Google Shape;245;g131576802a5_0_0"/>
          <p:cNvSpPr txBox="1">
            <a:spLocks noGrp="1"/>
          </p:cNvSpPr>
          <p:nvPr>
            <p:ph type="body" idx="1"/>
          </p:nvPr>
        </p:nvSpPr>
        <p:spPr>
          <a:xfrm>
            <a:off x="118125" y="3817106"/>
            <a:ext cx="2442375" cy="1169325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68569" tIns="34275" rIns="68569" bIns="34275" anchor="t" anchorCtr="0">
            <a:normAutofit fontScale="85000" lnSpcReduction="10000"/>
          </a:bodyPr>
          <a:lstStyle/>
          <a:p>
            <a:pPr marL="0" indent="0">
              <a:buSzPct val="95907"/>
              <a:buNone/>
            </a:pPr>
            <a:r>
              <a:rPr lang="en-US" sz="1656"/>
              <a:t>Implica</a:t>
            </a:r>
            <a:endParaRPr sz="1656"/>
          </a:p>
          <a:p>
            <a:pPr marL="214313" lvl="1" indent="-214359">
              <a:buSzPct val="122121"/>
            </a:pPr>
            <a:r>
              <a:rPr lang="en-US" sz="1356"/>
              <a:t>Mayor tiempo de tratamiento</a:t>
            </a:r>
            <a:endParaRPr sz="1356"/>
          </a:p>
          <a:p>
            <a:pPr marL="214313" lvl="1" indent="-214359">
              <a:buSzPct val="122121"/>
            </a:pPr>
            <a:r>
              <a:rPr lang="en-US" sz="1356"/>
              <a:t>Menos apego</a:t>
            </a:r>
            <a:endParaRPr sz="1356"/>
          </a:p>
          <a:p>
            <a:pPr marL="214313" lvl="1" indent="-214359">
              <a:buSzPct val="122121"/>
            </a:pPr>
            <a:r>
              <a:rPr lang="en-US" sz="1356"/>
              <a:t>Mayor costo al sistema de salud</a:t>
            </a:r>
            <a:endParaRPr sz="1356"/>
          </a:p>
          <a:p>
            <a:pPr marL="214313" lvl="1" indent="-214359">
              <a:buSzPct val="122121"/>
            </a:pPr>
            <a:r>
              <a:rPr lang="en-US" sz="1356"/>
              <a:t>Mayores complicaciones. </a:t>
            </a:r>
            <a:endParaRPr sz="2106"/>
          </a:p>
        </p:txBody>
      </p:sp>
      <p:pic>
        <p:nvPicPr>
          <p:cNvPr id="246" name="Google Shape;246;g131576802a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5475" y="1716505"/>
            <a:ext cx="6174993" cy="314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31576802a5_0_0"/>
          <p:cNvSpPr txBox="1"/>
          <p:nvPr/>
        </p:nvSpPr>
        <p:spPr>
          <a:xfrm>
            <a:off x="3546225" y="4916362"/>
            <a:ext cx="4117725" cy="30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1400"/>
            </a:pP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31576802a5_0_0"/>
          <p:cNvSpPr txBox="1"/>
          <p:nvPr/>
        </p:nvSpPr>
        <p:spPr>
          <a:xfrm>
            <a:off x="4572000" y="4893300"/>
            <a:ext cx="3663450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1800"/>
            </a:pPr>
            <a:r>
              <a:rPr lang="en-US" sz="1350" b="1">
                <a:latin typeface="Calibri"/>
                <a:ea typeface="Calibri"/>
                <a:cs typeface="Calibri"/>
                <a:sym typeface="Calibri"/>
              </a:rPr>
              <a:t>2HREZ/4HR </a:t>
            </a:r>
            <a:r>
              <a:rPr lang="en-US" sz="135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31.9 dlls</a:t>
            </a:r>
            <a:r>
              <a:rPr lang="en-US" sz="1350" b="1">
                <a:latin typeface="Calibri"/>
                <a:ea typeface="Calibri"/>
                <a:cs typeface="Calibri"/>
                <a:sym typeface="Calibri"/>
              </a:rPr>
              <a:t>  vs  9HREZ-Lfx </a:t>
            </a:r>
            <a:r>
              <a:rPr lang="en-US" sz="135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186.8 dlls</a:t>
            </a:r>
            <a:endParaRPr sz="135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467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1576802a5_0_10"/>
          <p:cNvSpPr txBox="1">
            <a:spLocks noGrp="1"/>
          </p:cNvSpPr>
          <p:nvPr>
            <p:ph type="title"/>
          </p:nvPr>
        </p:nvSpPr>
        <p:spPr>
          <a:xfrm>
            <a:off x="92115" y="933115"/>
            <a:ext cx="5565600" cy="32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n-US" sz="1800">
                <a:latin typeface="Arial"/>
                <a:ea typeface="Arial"/>
                <a:cs typeface="Arial"/>
                <a:sym typeface="Arial"/>
              </a:rPr>
              <a:t>Tratamiento de tuberculosis farmacorresistente</a:t>
            </a:r>
            <a:endParaRPr sz="1350"/>
          </a:p>
        </p:txBody>
      </p:sp>
      <p:sp>
        <p:nvSpPr>
          <p:cNvPr id="255" name="Google Shape;255;g131576802a5_0_10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fld id="{00000000-1234-1234-1234-123412341234}" type="slidenum">
              <a:rPr lang="en-US"/>
              <a:pPr/>
              <a:t>35</a:t>
            </a:fld>
            <a:endParaRPr/>
          </a:p>
        </p:txBody>
      </p:sp>
      <p:sp>
        <p:nvSpPr>
          <p:cNvPr id="256" name="Google Shape;256;g131576802a5_0_10"/>
          <p:cNvSpPr/>
          <p:nvPr/>
        </p:nvSpPr>
        <p:spPr>
          <a:xfrm>
            <a:off x="195269" y="5806483"/>
            <a:ext cx="8130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SzPts val="1100"/>
            </a:pPr>
            <a:r>
              <a:rPr lang="en-US" sz="825"/>
              <a:t>WHO consolidated guidelines on tuberculosis. Module 4: treatment - drug-resistant tuberculosis treatment. Geneva: World Health Organization; 2021.</a:t>
            </a:r>
            <a:endParaRPr sz="1050"/>
          </a:p>
        </p:txBody>
      </p:sp>
      <p:pic>
        <p:nvPicPr>
          <p:cNvPr id="257" name="Google Shape;257;g131576802a5_0_10" descr="Interfaz de usuario gráfica, Gráfico, Gráfico de barra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107" t="65330" b="7854"/>
          <a:stretch/>
        </p:blipFill>
        <p:spPr>
          <a:xfrm>
            <a:off x="4645445" y="1743807"/>
            <a:ext cx="4198349" cy="259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31576802a5_0_10" descr="Interfaz de usuario gráfica, Gráfico, Gráfico de barra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550" t="2609" b="70260"/>
          <a:stretch/>
        </p:blipFill>
        <p:spPr>
          <a:xfrm>
            <a:off x="637651" y="1805151"/>
            <a:ext cx="3934343" cy="24768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31576802a5_0_10"/>
          <p:cNvSpPr txBox="1"/>
          <p:nvPr/>
        </p:nvSpPr>
        <p:spPr>
          <a:xfrm>
            <a:off x="1429767" y="1555034"/>
            <a:ext cx="173385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 b="1"/>
              <a:t>Nuevos casos y recaídas</a:t>
            </a:r>
            <a:endParaRPr sz="1050"/>
          </a:p>
        </p:txBody>
      </p:sp>
      <p:pic>
        <p:nvPicPr>
          <p:cNvPr id="260" name="Google Shape;260;g131576802a5_0_10" descr="Interfaz de usuario gráfica, Gráfico, Gráfico de barra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17939" t="91620" r="24542" b="515"/>
          <a:stretch/>
        </p:blipFill>
        <p:spPr>
          <a:xfrm>
            <a:off x="2964426" y="4825948"/>
            <a:ext cx="3255599" cy="8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31576802a5_0_10"/>
          <p:cNvSpPr txBox="1"/>
          <p:nvPr/>
        </p:nvSpPr>
        <p:spPr>
          <a:xfrm>
            <a:off x="5657861" y="1590385"/>
            <a:ext cx="1124325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 b="1"/>
              <a:t>Casos MDR-RR</a:t>
            </a:r>
            <a:endParaRPr sz="1050"/>
          </a:p>
        </p:txBody>
      </p:sp>
      <p:sp>
        <p:nvSpPr>
          <p:cNvPr id="262" name="Google Shape;262;g131576802a5_0_10"/>
          <p:cNvSpPr txBox="1"/>
          <p:nvPr/>
        </p:nvSpPr>
        <p:spPr>
          <a:xfrm>
            <a:off x="3386573" y="5000021"/>
            <a:ext cx="1258875" cy="2308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/>
              <a:t>Éxito tratamiento</a:t>
            </a:r>
            <a:endParaRPr sz="1050"/>
          </a:p>
        </p:txBody>
      </p:sp>
      <p:sp>
        <p:nvSpPr>
          <p:cNvPr id="263" name="Google Shape;263;g131576802a5_0_10"/>
          <p:cNvSpPr txBox="1"/>
          <p:nvPr/>
        </p:nvSpPr>
        <p:spPr>
          <a:xfrm>
            <a:off x="4932074" y="5000021"/>
            <a:ext cx="620775" cy="2308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/>
              <a:t>Fracaso</a:t>
            </a:r>
            <a:endParaRPr sz="1050"/>
          </a:p>
        </p:txBody>
      </p:sp>
      <p:sp>
        <p:nvSpPr>
          <p:cNvPr id="264" name="Google Shape;264;g131576802a5_0_10"/>
          <p:cNvSpPr txBox="1"/>
          <p:nvPr/>
        </p:nvSpPr>
        <p:spPr>
          <a:xfrm>
            <a:off x="5839336" y="5000929"/>
            <a:ext cx="1258875" cy="2308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/>
              <a:t>Muerte</a:t>
            </a:r>
            <a:endParaRPr sz="1050"/>
          </a:p>
        </p:txBody>
      </p:sp>
      <p:sp>
        <p:nvSpPr>
          <p:cNvPr id="265" name="Google Shape;265;g131576802a5_0_10"/>
          <p:cNvSpPr txBox="1"/>
          <p:nvPr/>
        </p:nvSpPr>
        <p:spPr>
          <a:xfrm>
            <a:off x="3373905" y="5267587"/>
            <a:ext cx="1258875" cy="3923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/>
              <a:t>Pérdida de seguimiento</a:t>
            </a:r>
            <a:endParaRPr sz="1050"/>
          </a:p>
        </p:txBody>
      </p:sp>
      <p:sp>
        <p:nvSpPr>
          <p:cNvPr id="266" name="Google Shape;266;g131576802a5_0_10"/>
          <p:cNvSpPr txBox="1"/>
          <p:nvPr/>
        </p:nvSpPr>
        <p:spPr>
          <a:xfrm>
            <a:off x="4961091" y="5297407"/>
            <a:ext cx="1258875" cy="2308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400"/>
            </a:pPr>
            <a:r>
              <a:rPr lang="en-US" sz="1050"/>
              <a:t>No evaluado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016315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08C29A6-EEAC-954D-CC8C-0FA616C8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76D5721-A579-607B-8F99-0F9077BD0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08" y="1675227"/>
            <a:ext cx="7846783" cy="439419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939A6C-EC23-B2E6-45CE-AE74754A06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638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167097" y="1036950"/>
            <a:ext cx="7359525" cy="2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pPr algn="ctr">
              <a:buSzPct val="111111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Estudios de asociación de genoma completo  (GWAS)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167095" y="1646896"/>
            <a:ext cx="2826900" cy="2705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2863" tIns="34275" rIns="68569" bIns="34275" anchor="t" anchorCtr="0">
            <a:normAutofit lnSpcReduction="10000"/>
          </a:bodyPr>
          <a:lstStyle/>
          <a:p>
            <a:pPr marL="128588" indent="-128588">
              <a:spcBef>
                <a:spcPts val="0"/>
              </a:spcBef>
              <a:buSzPts val="1730"/>
              <a:buFont typeface="Arial"/>
              <a:buChar char="●"/>
            </a:pPr>
            <a:r>
              <a:rPr lang="en-US" sz="1350"/>
              <a:t>Predicción de la resistencia mediante la asociación directa(DA) </a:t>
            </a:r>
            <a:endParaRPr/>
          </a:p>
          <a:p>
            <a:pPr marL="128588" indent="-128588">
              <a:spcBef>
                <a:spcPts val="0"/>
              </a:spcBef>
            </a:pPr>
            <a:endParaRPr sz="1350"/>
          </a:p>
          <a:p>
            <a:pPr marL="128588" indent="-128588">
              <a:spcBef>
                <a:spcPts val="0"/>
              </a:spcBef>
              <a:buSzPts val="1730"/>
              <a:buFont typeface="Arial"/>
              <a:buChar char="●"/>
            </a:pPr>
            <a:r>
              <a:rPr lang="en-US" sz="1350"/>
              <a:t>Identificar nuevos loci de resistencia </a:t>
            </a:r>
            <a:r>
              <a:rPr lang="en-US"/>
              <a:t>desequilibrio ligamiento  para vincular fenotipos a genotipos </a:t>
            </a:r>
            <a:endParaRPr/>
          </a:p>
          <a:p>
            <a:pPr marL="128588" indent="-128588">
              <a:spcBef>
                <a:spcPts val="0"/>
              </a:spcBef>
            </a:pPr>
            <a:endParaRPr/>
          </a:p>
          <a:p>
            <a:pPr marL="128588" indent="-128588">
              <a:spcBef>
                <a:spcPts val="0"/>
              </a:spcBef>
              <a:buSzPts val="1730"/>
              <a:buFont typeface="Arial"/>
              <a:buChar char="●"/>
            </a:pPr>
            <a:r>
              <a:rPr lang="en-US" sz="1350"/>
              <a:t>No detectan interacciones entre covariables </a:t>
            </a:r>
            <a:endParaRPr/>
          </a:p>
          <a:p>
            <a:pPr marL="128588" indent="-128588">
              <a:spcBef>
                <a:spcPts val="0"/>
              </a:spcBef>
            </a:pPr>
            <a:endParaRPr sz="1350"/>
          </a:p>
          <a:p>
            <a:pPr marL="128588" indent="-128588">
              <a:spcBef>
                <a:spcPts val="0"/>
              </a:spcBef>
              <a:buSzPts val="1730"/>
              <a:buFont typeface="Arial"/>
              <a:buChar char="●"/>
            </a:pPr>
            <a:r>
              <a:rPr lang="en-US" sz="1350"/>
              <a:t>Limite al análisis de conjuntos de datos grandes y de alta dimensión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marL="128588" indent="-128588">
              <a:spcBef>
                <a:spcPts val="0"/>
              </a:spcBef>
            </a:pPr>
            <a:endParaRPr sz="1350"/>
          </a:p>
          <a:p>
            <a:pPr marL="128588" indent="-128588">
              <a:spcBef>
                <a:spcPts val="0"/>
              </a:spcBef>
              <a:buSzPts val="1730"/>
              <a:buFont typeface="Arial"/>
              <a:buChar char="●"/>
            </a:pPr>
            <a:r>
              <a:rPr lang="en-US" sz="1350"/>
              <a:t>variabilidad en el informe de los resultados de GWAS</a:t>
            </a:r>
            <a:endParaRPr sz="1350"/>
          </a:p>
          <a:p>
            <a:pPr marL="171450" indent="-128588">
              <a:buSzPts val="1730"/>
            </a:pPr>
            <a:endParaRPr sz="13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3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spcAft>
                <a:spcPts val="450"/>
              </a:spcAft>
            </a:pPr>
            <a:fld id="{00000000-1234-1234-1234-123412341234}" type="slidenum">
              <a:rPr lang="en-US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>
                <a:spcAft>
                  <a:spcPts val="450"/>
                </a:spcAft>
              </a:pPr>
              <a:t>37</a:t>
            </a:fld>
            <a:endParaRPr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68663" y="5534609"/>
            <a:ext cx="7074998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100"/>
            </a:pPr>
            <a:r>
              <a:rPr lang="en-US" sz="825"/>
              <a:t>Chen 2019 Journal of Applied Microbiology , Deelder 2019​​ Frontiers in Genetics 822(10)</a:t>
            </a:r>
            <a:endParaRPr sz="1050"/>
          </a:p>
          <a:p>
            <a:pPr>
              <a:buSzPts val="1100"/>
            </a:pPr>
            <a:r>
              <a:rPr lang="en-US" sz="825"/>
              <a:t>WHO. The use of next-generation sequencing technologies for the detection of mutations associated with drug resistance in Mycobacterium tuberculosis complex: technical guide, 2018 </a:t>
            </a:r>
            <a:endParaRPr sz="1050"/>
          </a:p>
        </p:txBody>
      </p:sp>
      <p:pic>
        <p:nvPicPr>
          <p:cNvPr id="296" name="Google Shape;296;p33" descr="Imagen que contiene Sitio web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8531" y="3965829"/>
            <a:ext cx="1320750" cy="203492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6047284" y="4986449"/>
            <a:ext cx="1320750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200"/>
            </a:pPr>
            <a:r>
              <a:rPr lang="en-US" sz="900"/>
              <a:t>17,000 mutaciones</a:t>
            </a:r>
            <a:endParaRPr sz="1050"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3265828" y="1584509"/>
            <a:ext cx="4729919" cy="2463817"/>
            <a:chOff x="4042680" y="2101601"/>
            <a:chExt cx="6306558" cy="3285089"/>
          </a:xfrm>
        </p:grpSpPr>
        <p:pic>
          <p:nvPicPr>
            <p:cNvPr id="299" name="Google Shape;299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23808" y="2101601"/>
              <a:ext cx="6125430" cy="2962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3"/>
            <p:cNvSpPr txBox="1"/>
            <p:nvPr/>
          </p:nvSpPr>
          <p:spPr>
            <a:xfrm>
              <a:off x="4223808" y="2977180"/>
              <a:ext cx="1378904" cy="5231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400"/>
              </a:pPr>
              <a:r>
                <a:rPr lang="en-US" sz="1050"/>
                <a:t>Muestra clínica</a:t>
              </a:r>
              <a:endParaRPr sz="1050"/>
            </a:p>
          </p:txBody>
        </p:sp>
        <p:sp>
          <p:nvSpPr>
            <p:cNvPr id="301" name="Google Shape;301;p33"/>
            <p:cNvSpPr txBox="1"/>
            <p:nvPr/>
          </p:nvSpPr>
          <p:spPr>
            <a:xfrm>
              <a:off x="6459766" y="2977178"/>
              <a:ext cx="1120820" cy="3077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400"/>
              </a:pPr>
              <a:r>
                <a:rPr lang="en-US" sz="1050"/>
                <a:t>Aislado Mtb</a:t>
              </a:r>
              <a:endParaRPr sz="1050"/>
            </a:p>
          </p:txBody>
        </p:sp>
        <p:sp>
          <p:nvSpPr>
            <p:cNvPr id="302" name="Google Shape;302;p33"/>
            <p:cNvSpPr txBox="1"/>
            <p:nvPr/>
          </p:nvSpPr>
          <p:spPr>
            <a:xfrm>
              <a:off x="8437640" y="2913632"/>
              <a:ext cx="1737976" cy="3077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400"/>
              </a:pPr>
              <a:r>
                <a:rPr lang="en-US" sz="1050"/>
                <a:t>DNA genómico Mtb</a:t>
              </a:r>
              <a:endParaRPr sz="1050"/>
            </a:p>
          </p:txBody>
        </p:sp>
        <p:sp>
          <p:nvSpPr>
            <p:cNvPr id="303" name="Google Shape;303;p33"/>
            <p:cNvSpPr txBox="1"/>
            <p:nvPr/>
          </p:nvSpPr>
          <p:spPr>
            <a:xfrm>
              <a:off x="8437640" y="4590413"/>
              <a:ext cx="1378800" cy="7386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1400"/>
              </a:pPr>
              <a:r>
                <a:rPr lang="en-US" sz="1050"/>
                <a:t>Fragmentos DNA genómico Mtb</a:t>
              </a:r>
              <a:endParaRPr sz="1050"/>
            </a:p>
          </p:txBody>
        </p:sp>
        <p:sp>
          <p:nvSpPr>
            <p:cNvPr id="304" name="Google Shape;304;p33"/>
            <p:cNvSpPr txBox="1"/>
            <p:nvPr/>
          </p:nvSpPr>
          <p:spPr>
            <a:xfrm>
              <a:off x="6248542" y="4648066"/>
              <a:ext cx="1120800" cy="7386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1400"/>
              </a:pPr>
              <a:r>
                <a:rPr lang="en-US" sz="1050"/>
                <a:t>Archivos Fastq </a:t>
              </a:r>
              <a:endParaRPr sz="1050"/>
            </a:p>
            <a:p>
              <a:pPr algn="ctr">
                <a:buSzPts val="1400"/>
              </a:pPr>
              <a:r>
                <a:rPr lang="en-US" sz="1050"/>
                <a:t> lecturas</a:t>
              </a:r>
              <a:endParaRPr sz="1050"/>
            </a:p>
          </p:txBody>
        </p:sp>
        <p:sp>
          <p:nvSpPr>
            <p:cNvPr id="305" name="Google Shape;305;p33"/>
            <p:cNvSpPr txBox="1"/>
            <p:nvPr/>
          </p:nvSpPr>
          <p:spPr>
            <a:xfrm>
              <a:off x="4042680" y="4644379"/>
              <a:ext cx="1137584" cy="5231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1400"/>
              </a:pPr>
              <a:r>
                <a:rPr lang="en-US" sz="1050"/>
                <a:t>Análisis Mtb Gwas</a:t>
              </a:r>
              <a:endParaRPr sz="1050"/>
            </a:p>
          </p:txBody>
        </p:sp>
        <p:sp>
          <p:nvSpPr>
            <p:cNvPr id="306" name="Google Shape;306;p33"/>
            <p:cNvSpPr txBox="1"/>
            <p:nvPr/>
          </p:nvSpPr>
          <p:spPr>
            <a:xfrm>
              <a:off x="5644393" y="2861762"/>
              <a:ext cx="668687" cy="2307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900"/>
              </a:pPr>
              <a:r>
                <a:rPr lang="en-US" sz="675"/>
                <a:t>Cultivo</a:t>
              </a:r>
              <a:endParaRPr sz="1050"/>
            </a:p>
          </p:txBody>
        </p:sp>
        <p:sp>
          <p:nvSpPr>
            <p:cNvPr id="307" name="Google Shape;307;p33"/>
            <p:cNvSpPr txBox="1"/>
            <p:nvPr/>
          </p:nvSpPr>
          <p:spPr>
            <a:xfrm>
              <a:off x="7595332" y="2901182"/>
              <a:ext cx="842308" cy="3692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900"/>
              </a:pPr>
              <a:r>
                <a:rPr lang="en-US" sz="675"/>
                <a:t>Extracción DNA</a:t>
              </a:r>
              <a:endParaRPr sz="1050"/>
            </a:p>
          </p:txBody>
        </p:sp>
        <p:sp>
          <p:nvSpPr>
            <p:cNvPr id="308" name="Google Shape;308;p33"/>
            <p:cNvSpPr txBox="1"/>
            <p:nvPr/>
          </p:nvSpPr>
          <p:spPr>
            <a:xfrm>
              <a:off x="9545754" y="2497129"/>
              <a:ext cx="668687" cy="2307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900"/>
              </a:pPr>
              <a:r>
                <a:rPr lang="en-US" sz="675"/>
                <a:t>4.4 Mpb</a:t>
              </a:r>
              <a:endParaRPr sz="675"/>
            </a:p>
          </p:txBody>
        </p:sp>
        <p:sp>
          <p:nvSpPr>
            <p:cNvPr id="309" name="Google Shape;309;p33"/>
            <p:cNvSpPr txBox="1"/>
            <p:nvPr/>
          </p:nvSpPr>
          <p:spPr>
            <a:xfrm>
              <a:off x="5197859" y="4536658"/>
              <a:ext cx="1050683" cy="3692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900"/>
              </a:pPr>
              <a:r>
                <a:rPr lang="en-US" sz="675"/>
                <a:t>Procesamiento de datos</a:t>
              </a:r>
              <a:endParaRPr sz="1050"/>
            </a:p>
          </p:txBody>
        </p:sp>
        <p:sp>
          <p:nvSpPr>
            <p:cNvPr id="310" name="Google Shape;310;p33"/>
            <p:cNvSpPr txBox="1"/>
            <p:nvPr/>
          </p:nvSpPr>
          <p:spPr>
            <a:xfrm>
              <a:off x="7450622" y="4550351"/>
              <a:ext cx="886500" cy="6462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900"/>
              </a:pPr>
              <a:r>
                <a:rPr lang="en-US" sz="675"/>
                <a:t>Creación de librerías y lecturas de seucncia</a:t>
              </a:r>
              <a:endParaRPr sz="675"/>
            </a:p>
          </p:txBody>
        </p:sp>
        <p:sp>
          <p:nvSpPr>
            <p:cNvPr id="311" name="Google Shape;311;p33"/>
            <p:cNvSpPr txBox="1"/>
            <p:nvPr/>
          </p:nvSpPr>
          <p:spPr>
            <a:xfrm>
              <a:off x="9554851" y="4077289"/>
              <a:ext cx="668687" cy="2307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900"/>
              </a:pPr>
              <a:endParaRPr sz="675"/>
            </a:p>
          </p:txBody>
        </p:sp>
        <p:sp>
          <p:nvSpPr>
            <p:cNvPr id="312" name="Google Shape;312;p33"/>
            <p:cNvSpPr txBox="1"/>
            <p:nvPr/>
          </p:nvSpPr>
          <p:spPr>
            <a:xfrm>
              <a:off x="9127091" y="3388796"/>
              <a:ext cx="668687" cy="2307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900"/>
              </a:pPr>
              <a:endParaRPr sz="675"/>
            </a:p>
          </p:txBody>
        </p:sp>
      </p:grpSp>
      <p:pic>
        <p:nvPicPr>
          <p:cNvPr id="313" name="Google Shape;31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1225" y="3965832"/>
            <a:ext cx="1178724" cy="1179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589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err="1"/>
              <a:t>Procesamiento</a:t>
            </a:r>
            <a:r>
              <a:rPr lang="en-US" sz="4400" dirty="0"/>
              <a:t> de </a:t>
            </a:r>
            <a:r>
              <a:rPr lang="en-US" sz="4400" dirty="0" err="1"/>
              <a:t>datos</a:t>
            </a:r>
            <a:r>
              <a:rPr lang="en-US" sz="4400" dirty="0"/>
              <a:t> de </a:t>
            </a:r>
            <a:r>
              <a:rPr lang="en-US" sz="4400" dirty="0" err="1"/>
              <a:t>secuenciación</a:t>
            </a:r>
            <a:r>
              <a:rPr lang="en-US" sz="4400" dirty="0"/>
              <a:t> de </a:t>
            </a:r>
            <a:r>
              <a:rPr lang="en-US" sz="4400" dirty="0" err="1"/>
              <a:t>segunda</a:t>
            </a:r>
            <a:r>
              <a:rPr lang="en-US" sz="4400" dirty="0"/>
              <a:t> </a:t>
            </a:r>
            <a:r>
              <a:rPr lang="en-US" sz="4400" dirty="0" err="1"/>
              <a:t>generación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39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45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93641-2F93-D6E9-3B0C-435D3FEE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Polimorfismo o variantes alélicas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5A86CF-CD4A-F373-A3D4-EAF7EEBF9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/>
              <a:t>Indels</a:t>
            </a:r>
            <a:r>
              <a:rPr lang="es-ES" dirty="0"/>
              <a:t>.- inserciones o deleciones cortas</a:t>
            </a:r>
          </a:p>
          <a:p>
            <a:r>
              <a:rPr lang="es-ES" dirty="0"/>
              <a:t>CNV.- Variaciones estructurales de número variable</a:t>
            </a:r>
          </a:p>
          <a:p>
            <a:r>
              <a:rPr lang="es-ES" dirty="0" err="1"/>
              <a:t>SNPs</a:t>
            </a:r>
          </a:p>
          <a:p>
            <a:pPr lvl="1"/>
            <a:r>
              <a:rPr lang="es-ES" dirty="0"/>
              <a:t>2 a 10 </a:t>
            </a:r>
            <a:r>
              <a:rPr lang="es-ES" dirty="0" err="1"/>
              <a:t>SNPs</a:t>
            </a:r>
            <a:r>
              <a:rPr lang="es-ES" dirty="0"/>
              <a:t> por 1,000 Pares de bases</a:t>
            </a:r>
          </a:p>
        </p:txBody>
      </p:sp>
    </p:spTree>
    <p:extLst>
      <p:ext uri="{BB962C8B-B14F-4D97-AF65-F5344CB8AC3E}">
        <p14:creationId xmlns:p14="http://schemas.microsoft.com/office/powerpoint/2010/main" val="1878937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6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69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Diagrama&#10;&#10;Descripción generada automáticamente">
            <a:extLst>
              <a:ext uri="{FF2B5EF4-FFF2-40B4-BE49-F238E27FC236}">
                <a16:creationId xmlns:a16="http://schemas.microsoft.com/office/drawing/2014/main" id="{93FF3B55-E242-2275-24D6-A56836B2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1341378"/>
            <a:ext cx="8631936" cy="44952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D32FD7-9E60-B4EF-3294-5AF59BA3D161}"/>
              </a:ext>
            </a:extLst>
          </p:cNvPr>
          <p:cNvSpPr txBox="1"/>
          <p:nvPr/>
        </p:nvSpPr>
        <p:spPr>
          <a:xfrm>
            <a:off x="109728" y="6400800"/>
            <a:ext cx="8869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https://www.scq.ubc.ca/genome-projects-uncovering-the-blueprints-of-biology/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C775A31-2F37-3406-FFC9-39D852D3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>
                <a:ea typeface="+mj-lt"/>
                <a:cs typeface="+mj-lt"/>
              </a:rPr>
              <a:t>Secuenciación de ADN - Sanger </a:t>
            </a:r>
            <a:endParaRPr lang="es-ES" sz="2800"/>
          </a:p>
          <a:p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B3230A-D5B8-30AD-44BE-C4406E6C9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075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87400"/>
            <a:ext cx="8293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77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2235708"/>
            <a:ext cx="5442204" cy="2834640"/>
          </a:xfrm>
          <a:prstGeom prst="rect">
            <a:avLst/>
          </a:prstGeom>
        </p:spPr>
      </p:pic>
      <p:pic>
        <p:nvPicPr>
          <p:cNvPr id="3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67E1469-0850-93D2-4909-D3729607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344" y="1302007"/>
            <a:ext cx="4105656" cy="525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12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1AB3FA9-B02D-89DA-3C51-AD01DFE9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Secuenciación de un genoma completo 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5AD017-FDA5-46C3-BB81-4607CACE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Se requiere un cebador (primer) de secuencia conocida para cada reacción de secuenciación</a:t>
            </a:r>
          </a:p>
          <a:p>
            <a:r>
              <a:rPr lang="es-ES" dirty="0">
                <a:ea typeface="+mn-lt"/>
                <a:cs typeface="+mn-lt"/>
              </a:rPr>
              <a:t>el ADN se corta en pedazos m as manejables y se colocan en pequeñas piezas circulares de ADN conocidas como plásmido o vector de clonación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722022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6366C-201E-6E36-43D5-F39AB429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BB1B229F-84BD-E7FA-BF65-45CA243E6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405" y="2568926"/>
            <a:ext cx="8062787" cy="4126705"/>
          </a:xfrm>
        </p:spPr>
      </p:pic>
    </p:spTree>
    <p:extLst>
      <p:ext uri="{BB962C8B-B14F-4D97-AF65-F5344CB8AC3E}">
        <p14:creationId xmlns:p14="http://schemas.microsoft.com/office/powerpoint/2010/main" val="1464589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8" y="232063"/>
            <a:ext cx="7352145" cy="62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75" y="2567773"/>
            <a:ext cx="7276212" cy="423046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2677F3A-D456-6EB1-D952-D32BD4D9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+mj-lt"/>
                <a:cs typeface="+mj-lt"/>
              </a:rPr>
              <a:t>Whole</a:t>
            </a:r>
            <a:r>
              <a:rPr lang="es-ES" dirty="0">
                <a:ea typeface="+mj-lt"/>
                <a:cs typeface="+mj-lt"/>
              </a:rPr>
              <a:t> </a:t>
            </a:r>
            <a:r>
              <a:rPr lang="es-ES" dirty="0" err="1">
                <a:ea typeface="+mj-lt"/>
                <a:cs typeface="+mj-lt"/>
              </a:rPr>
              <a:t>Genome</a:t>
            </a:r>
            <a:r>
              <a:rPr lang="es-ES" dirty="0">
                <a:ea typeface="+mj-lt"/>
                <a:cs typeface="+mj-lt"/>
              </a:rPr>
              <a:t> </a:t>
            </a:r>
            <a:r>
              <a:rPr lang="es-ES" dirty="0" err="1">
                <a:ea typeface="+mj-lt"/>
                <a:cs typeface="+mj-lt"/>
              </a:rPr>
              <a:t>Shotgun</a:t>
            </a:r>
            <a:r>
              <a:rPr lang="es-ES" dirty="0">
                <a:ea typeface="+mj-lt"/>
                <a:cs typeface="+mj-lt"/>
              </a:rPr>
              <a:t> (WGS) </a:t>
            </a:r>
            <a:r>
              <a:rPr lang="es-ES" dirty="0" err="1">
                <a:ea typeface="+mj-lt"/>
                <a:cs typeface="+mj-lt"/>
              </a:rPr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3575959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DD225-A15E-6385-EC97-DB9ED339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+mj-lt"/>
                <a:cs typeface="+mj-lt"/>
              </a:rPr>
              <a:t>Hierarchical</a:t>
            </a:r>
            <a:r>
              <a:rPr lang="es-ES" dirty="0">
                <a:ea typeface="+mj-lt"/>
                <a:cs typeface="+mj-lt"/>
              </a:rPr>
              <a:t> </a:t>
            </a:r>
            <a:r>
              <a:rPr lang="es-ES" dirty="0" err="1">
                <a:ea typeface="+mj-lt"/>
                <a:cs typeface="+mj-lt"/>
              </a:rPr>
              <a:t>shotgun</a:t>
            </a:r>
            <a:r>
              <a:rPr lang="es-ES" dirty="0">
                <a:ea typeface="+mj-lt"/>
                <a:cs typeface="+mj-lt"/>
              </a:rPr>
              <a:t> </a:t>
            </a:r>
            <a:r>
              <a:rPr lang="es-ES" dirty="0" err="1">
                <a:ea typeface="+mj-lt"/>
                <a:cs typeface="+mj-lt"/>
              </a:rPr>
              <a:t>sequencing</a:t>
            </a:r>
            <a:r>
              <a:rPr lang="es-ES" dirty="0">
                <a:ea typeface="+mj-lt"/>
                <a:cs typeface="+mj-lt"/>
              </a:rPr>
              <a:t> </a:t>
            </a:r>
            <a:endParaRPr lang="es-ES" dirty="0"/>
          </a:p>
        </p:txBody>
      </p:sp>
      <p:pic>
        <p:nvPicPr>
          <p:cNvPr id="3" name="Imagen 3" descr="Diagrama&#10;&#10;Descripción generada automáticamente">
            <a:extLst>
              <a:ext uri="{FF2B5EF4-FFF2-40B4-BE49-F238E27FC236}">
                <a16:creationId xmlns:a16="http://schemas.microsoft.com/office/drawing/2014/main" id="{CA7D48E6-5892-B175-D08F-9A5B5BBB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08" y="2630919"/>
            <a:ext cx="6428232" cy="39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60305-B3BA-1F3D-A40E-A2B675B8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Implicaciones funcionales de los </a:t>
            </a:r>
            <a:r>
              <a:rPr lang="es-ES" dirty="0" err="1"/>
              <a:t>SNPs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F484094-898D-AFAD-7E65-9C141AC5D4AA}"/>
              </a:ext>
            </a:extLst>
          </p:cNvPr>
          <p:cNvSpPr/>
          <p:nvPr/>
        </p:nvSpPr>
        <p:spPr>
          <a:xfrm>
            <a:off x="645795" y="2904363"/>
            <a:ext cx="905256" cy="521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His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BCAACFE-B9A7-741B-939C-B0D2C3F443CB}"/>
              </a:ext>
            </a:extLst>
          </p:cNvPr>
          <p:cNvSpPr/>
          <p:nvPr/>
        </p:nvSpPr>
        <p:spPr>
          <a:xfrm>
            <a:off x="5418962" y="2940939"/>
            <a:ext cx="905256" cy="521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His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0C44DAC-3D67-A108-A154-AE898661B79A}"/>
              </a:ext>
            </a:extLst>
          </p:cNvPr>
          <p:cNvSpPr/>
          <p:nvPr/>
        </p:nvSpPr>
        <p:spPr>
          <a:xfrm>
            <a:off x="3251834" y="2904363"/>
            <a:ext cx="905256" cy="52120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Lys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99A29AB-AED4-E316-CB61-1D2D653E353E}"/>
              </a:ext>
            </a:extLst>
          </p:cNvPr>
          <p:cNvSpPr/>
          <p:nvPr/>
        </p:nvSpPr>
        <p:spPr>
          <a:xfrm>
            <a:off x="1980818" y="2904363"/>
            <a:ext cx="905256" cy="521208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 err="1"/>
              <a:t>Cys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BA4FA66-C8AF-C205-DEDB-DAAB307E44D3}"/>
              </a:ext>
            </a:extLst>
          </p:cNvPr>
          <p:cNvSpPr/>
          <p:nvPr/>
        </p:nvSpPr>
        <p:spPr>
          <a:xfrm>
            <a:off x="6891147" y="2904363"/>
            <a:ext cx="905256" cy="52120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Lys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DAFE9BA-65F7-DAB0-2008-0B35EB732935}"/>
              </a:ext>
            </a:extLst>
          </p:cNvPr>
          <p:cNvSpPr txBox="1"/>
          <p:nvPr/>
        </p:nvSpPr>
        <p:spPr>
          <a:xfrm>
            <a:off x="614934" y="3778758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CAU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38601FF-EDBE-CD4A-74A9-518760CD6242}"/>
              </a:ext>
            </a:extLst>
          </p:cNvPr>
          <p:cNvSpPr txBox="1"/>
          <p:nvPr/>
        </p:nvSpPr>
        <p:spPr>
          <a:xfrm>
            <a:off x="3284982" y="3778758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AAG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588481-E6D8-3F6E-D030-5F21560B021B}"/>
              </a:ext>
            </a:extLst>
          </p:cNvPr>
          <p:cNvSpPr txBox="1"/>
          <p:nvPr/>
        </p:nvSpPr>
        <p:spPr>
          <a:xfrm>
            <a:off x="1904238" y="3778758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UGU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9103280-8218-57A3-89FF-CE42D3C86BE2}"/>
              </a:ext>
            </a:extLst>
          </p:cNvPr>
          <p:cNvSpPr txBox="1"/>
          <p:nvPr/>
        </p:nvSpPr>
        <p:spPr>
          <a:xfrm>
            <a:off x="5415534" y="3778758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CAU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2B3E1CA-C334-5295-DD0E-31E77520332C}"/>
              </a:ext>
            </a:extLst>
          </p:cNvPr>
          <p:cNvSpPr txBox="1"/>
          <p:nvPr/>
        </p:nvSpPr>
        <p:spPr>
          <a:xfrm>
            <a:off x="6924294" y="3778758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AAG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E10BB37-945C-47BA-D02D-3AF76CCA744C}"/>
              </a:ext>
            </a:extLst>
          </p:cNvPr>
          <p:cNvSpPr txBox="1"/>
          <p:nvPr/>
        </p:nvSpPr>
        <p:spPr>
          <a:xfrm>
            <a:off x="3303270" y="4766310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solidFill>
                  <a:srgbClr val="FF0000"/>
                </a:solidFill>
              </a:rPr>
              <a:t>G</a:t>
            </a:r>
            <a:r>
              <a:rPr lang="es-ES" dirty="0"/>
              <a:t>AG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4F66EBE-B4E8-F307-3120-D003F4DF72BA}"/>
              </a:ext>
            </a:extLst>
          </p:cNvPr>
          <p:cNvSpPr txBox="1"/>
          <p:nvPr/>
        </p:nvSpPr>
        <p:spPr>
          <a:xfrm>
            <a:off x="1922526" y="4766310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UG</a:t>
            </a:r>
            <a:r>
              <a:rPr lang="es-E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9BCE805-3AA7-B661-E85D-151603A8E3B8}"/>
              </a:ext>
            </a:extLst>
          </p:cNvPr>
          <p:cNvSpPr txBox="1"/>
          <p:nvPr/>
        </p:nvSpPr>
        <p:spPr>
          <a:xfrm>
            <a:off x="5433822" y="4766310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CA</a:t>
            </a:r>
            <a:r>
              <a:rPr lang="es-E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21FAF2-558D-65FC-CDA8-E0A02E601C57}"/>
              </a:ext>
            </a:extLst>
          </p:cNvPr>
          <p:cNvSpPr txBox="1"/>
          <p:nvPr/>
        </p:nvSpPr>
        <p:spPr>
          <a:xfrm>
            <a:off x="614934" y="4766310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CA</a:t>
            </a:r>
            <a:r>
              <a:rPr lang="es-E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8AA332-6C2E-2181-BD01-813551C3BCF5}"/>
              </a:ext>
            </a:extLst>
          </p:cNvPr>
          <p:cNvSpPr txBox="1"/>
          <p:nvPr/>
        </p:nvSpPr>
        <p:spPr>
          <a:xfrm>
            <a:off x="6951726" y="4766310"/>
            <a:ext cx="841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/>
              <a:t>AA</a:t>
            </a:r>
            <a:r>
              <a:rPr lang="es-ES" dirty="0">
                <a:solidFill>
                  <a:srgbClr val="FF0000"/>
                </a:solidFill>
              </a:rPr>
              <a:t>A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1650AE9-CE23-A99D-832B-117DA3B229DE}"/>
              </a:ext>
            </a:extLst>
          </p:cNvPr>
          <p:cNvSpPr/>
          <p:nvPr/>
        </p:nvSpPr>
        <p:spPr>
          <a:xfrm>
            <a:off x="5400673" y="5510403"/>
            <a:ext cx="905256" cy="521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His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815D205-D2FD-87FE-0B8C-51BE1D2BA194}"/>
              </a:ext>
            </a:extLst>
          </p:cNvPr>
          <p:cNvSpPr/>
          <p:nvPr/>
        </p:nvSpPr>
        <p:spPr>
          <a:xfrm>
            <a:off x="6872859" y="5473827"/>
            <a:ext cx="905256" cy="52120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Lys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8429AE3-CE91-75BB-58E3-639F58001C7A}"/>
              </a:ext>
            </a:extLst>
          </p:cNvPr>
          <p:cNvCxnSpPr/>
          <p:nvPr/>
        </p:nvCxnSpPr>
        <p:spPr>
          <a:xfrm>
            <a:off x="940689" y="4186809"/>
            <a:ext cx="9144" cy="484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8BD1526-736F-2AA5-1F8C-5063ECAA8C63}"/>
              </a:ext>
            </a:extLst>
          </p:cNvPr>
          <p:cNvCxnSpPr>
            <a:cxnSpLocks/>
          </p:cNvCxnSpPr>
          <p:nvPr/>
        </p:nvCxnSpPr>
        <p:spPr>
          <a:xfrm>
            <a:off x="2284857" y="4186809"/>
            <a:ext cx="9144" cy="484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1953A8E-86ED-5371-EDDE-27AA6AA5F014}"/>
              </a:ext>
            </a:extLst>
          </p:cNvPr>
          <p:cNvCxnSpPr>
            <a:cxnSpLocks/>
          </p:cNvCxnSpPr>
          <p:nvPr/>
        </p:nvCxnSpPr>
        <p:spPr>
          <a:xfrm>
            <a:off x="3720465" y="4186809"/>
            <a:ext cx="9144" cy="484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CF05483-68CD-50FE-4D83-5D014B46EA37}"/>
              </a:ext>
            </a:extLst>
          </p:cNvPr>
          <p:cNvCxnSpPr>
            <a:cxnSpLocks/>
          </p:cNvCxnSpPr>
          <p:nvPr/>
        </p:nvCxnSpPr>
        <p:spPr>
          <a:xfrm>
            <a:off x="5777864" y="4186809"/>
            <a:ext cx="9144" cy="484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F0F7EDC-7D13-B5B7-ACD5-92EECF8C35A2}"/>
              </a:ext>
            </a:extLst>
          </p:cNvPr>
          <p:cNvCxnSpPr>
            <a:cxnSpLocks/>
          </p:cNvCxnSpPr>
          <p:nvPr/>
        </p:nvCxnSpPr>
        <p:spPr>
          <a:xfrm>
            <a:off x="7268336" y="4150233"/>
            <a:ext cx="9144" cy="484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D8E6979C-F63B-67A0-65D7-2F9A6D7DA646}"/>
              </a:ext>
            </a:extLst>
          </p:cNvPr>
          <p:cNvSpPr/>
          <p:nvPr/>
        </p:nvSpPr>
        <p:spPr>
          <a:xfrm>
            <a:off x="3288409" y="5428107"/>
            <a:ext cx="905256" cy="52120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 err="1"/>
              <a:t>Glu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D3D6F116-5433-B2BB-7E64-C256D61ADB9D}"/>
              </a:ext>
            </a:extLst>
          </p:cNvPr>
          <p:cNvSpPr/>
          <p:nvPr/>
        </p:nvSpPr>
        <p:spPr>
          <a:xfrm>
            <a:off x="2017393" y="5428107"/>
            <a:ext cx="905256" cy="521208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stop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03C7E2E-0EA4-4FE2-DAB3-94F35A136474}"/>
              </a:ext>
            </a:extLst>
          </p:cNvPr>
          <p:cNvSpPr/>
          <p:nvPr/>
        </p:nvSpPr>
        <p:spPr>
          <a:xfrm>
            <a:off x="700657" y="5473827"/>
            <a:ext cx="905256" cy="521208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 err="1"/>
              <a:t>Gln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C949494-D263-2B42-55FD-8B8DC02015A6}"/>
              </a:ext>
            </a:extLst>
          </p:cNvPr>
          <p:cNvSpPr txBox="1"/>
          <p:nvPr/>
        </p:nvSpPr>
        <p:spPr>
          <a:xfrm>
            <a:off x="818388" y="22905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Variantes no sinónimas  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36E67C6-7446-2427-ED68-EF7EB1167A58}"/>
              </a:ext>
            </a:extLst>
          </p:cNvPr>
          <p:cNvSpPr txBox="1"/>
          <p:nvPr/>
        </p:nvSpPr>
        <p:spPr>
          <a:xfrm>
            <a:off x="5271516" y="24094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Variantes sinónimas  </a:t>
            </a:r>
          </a:p>
        </p:txBody>
      </p:sp>
    </p:spTree>
    <p:extLst>
      <p:ext uri="{BB962C8B-B14F-4D97-AF65-F5344CB8AC3E}">
        <p14:creationId xmlns:p14="http://schemas.microsoft.com/office/powerpoint/2010/main" val="3118999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683" y="1183408"/>
            <a:ext cx="4308317" cy="56745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691"/>
          <a:stretch/>
        </p:blipFill>
        <p:spPr>
          <a:xfrm>
            <a:off x="0" y="5628772"/>
            <a:ext cx="4835683" cy="1084847"/>
          </a:xfrm>
          <a:prstGeom prst="rect">
            <a:avLst/>
          </a:prstGeom>
        </p:spPr>
      </p:pic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285C0CF2-A29B-8AF5-65BF-F21769781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1465558"/>
            <a:ext cx="4745736" cy="281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CA05C4F3-F4F1-63D9-66B9-2C93913A8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7446"/>
            <a:ext cx="7690104" cy="48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57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8925"/>
          <a:stretch/>
        </p:blipFill>
        <p:spPr>
          <a:xfrm>
            <a:off x="-415638" y="1488141"/>
            <a:ext cx="10483085" cy="42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0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0245"/>
          <a:stretch/>
        </p:blipFill>
        <p:spPr>
          <a:xfrm>
            <a:off x="-207820" y="737685"/>
            <a:ext cx="9646023" cy="57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2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0" cy="58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67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F967C21-D3D7-DB97-9744-C4DDDA4F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/>
          <a:lstStyle/>
          <a:p>
            <a:r>
              <a:rPr lang="en-US" dirty="0" err="1"/>
              <a:t>Cobertura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24" y="2262094"/>
            <a:ext cx="7251486" cy="4364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294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CF282-5932-2F19-61D1-A27089B6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4" descr="Diagrama, Escala de tiempo&#10;&#10;Descripción generada automáticamente">
            <a:extLst>
              <a:ext uri="{FF2B5EF4-FFF2-40B4-BE49-F238E27FC236}">
                <a16:creationId xmlns:a16="http://schemas.microsoft.com/office/drawing/2014/main" id="{C870C91C-9AE4-8905-B5EF-9158C2F34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252" y="1584278"/>
            <a:ext cx="7499350" cy="4622800"/>
          </a:xfrm>
        </p:spPr>
      </p:pic>
    </p:spTree>
    <p:extLst>
      <p:ext uri="{BB962C8B-B14F-4D97-AF65-F5344CB8AC3E}">
        <p14:creationId xmlns:p14="http://schemas.microsoft.com/office/powerpoint/2010/main" val="1850796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65563"/>
            <a:ext cx="9163725" cy="31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0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889000"/>
            <a:ext cx="9067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77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31D255A-56A0-1F00-154A-3C26FE094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" y="1748790"/>
            <a:ext cx="785368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5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F1411-A60B-5382-94CC-B2E51192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funcional </a:t>
            </a:r>
            <a:r>
              <a:rPr lang="es-ES" dirty="0" err="1"/>
              <a:t>SNPs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375E7AE-CE04-CDA9-E152-A8BB78A7A5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900071"/>
              </p:ext>
            </p:extLst>
          </p:nvPr>
        </p:nvGraphicFramePr>
        <p:xfrm>
          <a:off x="840359" y="2239836"/>
          <a:ext cx="7662861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287">
                  <a:extLst>
                    <a:ext uri="{9D8B030D-6E8A-4147-A177-3AD203B41FA5}">
                      <a16:colId xmlns:a16="http://schemas.microsoft.com/office/drawing/2014/main" val="1480399041"/>
                    </a:ext>
                  </a:extLst>
                </a:gridCol>
                <a:gridCol w="2554287">
                  <a:extLst>
                    <a:ext uri="{9D8B030D-6E8A-4147-A177-3AD203B41FA5}">
                      <a16:colId xmlns:a16="http://schemas.microsoft.com/office/drawing/2014/main" val="2360160552"/>
                    </a:ext>
                  </a:extLst>
                </a:gridCol>
                <a:gridCol w="2554287">
                  <a:extLst>
                    <a:ext uri="{9D8B030D-6E8A-4147-A177-3AD203B41FA5}">
                      <a16:colId xmlns:a16="http://schemas.microsoft.com/office/drawing/2014/main" val="4279415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SNP </a:t>
                      </a:r>
                      <a:r>
                        <a:rPr lang="es-ES" dirty="0" err="1"/>
                        <a:t>funionales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Ubicación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Función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rSNPs</a:t>
                      </a:r>
                      <a:r>
                        <a:rPr lang="es-ES" dirty="0"/>
                        <a:t> y </a:t>
                      </a:r>
                      <a:r>
                        <a:rPr lang="es-ES" dirty="0" err="1"/>
                        <a:t>miR-rSNPS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Promotores de genes codificantes de </a:t>
                      </a:r>
                      <a:r>
                        <a:rPr lang="es-ES" dirty="0" err="1"/>
                        <a:t>proteinas</a:t>
                      </a:r>
                      <a:r>
                        <a:rPr lang="es-ES" dirty="0"/>
                        <a:t> y no codificantes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Alteran la expresión de  genes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56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srSNPs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Pre-ARNm y ARNm maduros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Alteran la traducción, estabilidad longitud e interacción de los ARNm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4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cSNPs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Secuencia codificante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Afectan el corte y empalme, la función enzimática,  pueden generar codones de paro o cambios de aminoácidos</a:t>
                      </a:r>
                      <a:endParaRPr lang="es-E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23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845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5DF7A351-98F2-8B5E-CA5D-A501BF3B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671202"/>
            <a:ext cx="7051040" cy="40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8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199"/>
            <a:ext cx="7294418" cy="53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93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236"/>
          <a:stretch/>
        </p:blipFill>
        <p:spPr>
          <a:xfrm>
            <a:off x="431800" y="1616364"/>
            <a:ext cx="8280400" cy="54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214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908" y="1674780"/>
            <a:ext cx="83589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Para </a:t>
            </a:r>
            <a:r>
              <a:rPr lang="en-US" sz="2000" dirty="0" err="1"/>
              <a:t>representar</a:t>
            </a:r>
            <a:r>
              <a:rPr lang="en-US" sz="2000" dirty="0"/>
              <a:t> los </a:t>
            </a:r>
            <a:r>
              <a:rPr lang="en-US" sz="2000" dirty="0" err="1"/>
              <a:t>ensamblajes</a:t>
            </a:r>
            <a:r>
              <a:rPr lang="en-US" sz="2000" dirty="0"/>
              <a:t> de </a:t>
            </a:r>
            <a:r>
              <a:rPr lang="en-US" sz="2000" dirty="0" err="1"/>
              <a:t>secuencias</a:t>
            </a:r>
            <a:r>
              <a:rPr lang="en-US" sz="2000" dirty="0"/>
              <a:t> se </a:t>
            </a:r>
            <a:r>
              <a:rPr lang="en-US" sz="2000" dirty="0" err="1"/>
              <a:t>utilizan</a:t>
            </a:r>
            <a:r>
              <a:rPr lang="en-US" sz="2000" dirty="0"/>
              <a:t> los </a:t>
            </a:r>
            <a:r>
              <a:rPr lang="en-US" sz="2000" dirty="0" err="1"/>
              <a:t>grafos</a:t>
            </a:r>
            <a:r>
              <a:rPr lang="en-US" sz="2000" dirty="0"/>
              <a:t> de </a:t>
            </a:r>
            <a:r>
              <a:rPr lang="en-US" sz="2000" dirty="0" err="1"/>
              <a:t>solapamiento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representan</a:t>
            </a:r>
            <a:r>
              <a:rPr lang="en-US" sz="2000" dirty="0"/>
              <a:t> </a:t>
            </a:r>
            <a:r>
              <a:rPr lang="en-US" sz="2000" dirty="0" err="1"/>
              <a:t>tanto</a:t>
            </a:r>
            <a:r>
              <a:rPr lang="en-US" sz="2000" dirty="0"/>
              <a:t> </a:t>
            </a:r>
            <a:r>
              <a:rPr lang="en-US" sz="2000" dirty="0" err="1"/>
              <a:t>las</a:t>
            </a:r>
            <a:r>
              <a:rPr lang="en-US" sz="2000" dirty="0"/>
              <a:t> </a:t>
            </a:r>
            <a:r>
              <a:rPr lang="en-US" sz="2000" dirty="0" err="1"/>
              <a:t>lecturas</a:t>
            </a:r>
            <a:r>
              <a:rPr lang="en-US" sz="2000" dirty="0"/>
              <a:t> de </a:t>
            </a:r>
            <a:r>
              <a:rPr lang="en-US" sz="2000" dirty="0" err="1"/>
              <a:t>ensamblaje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sus</a:t>
            </a:r>
            <a:r>
              <a:rPr lang="en-US" sz="2000" dirty="0"/>
              <a:t> </a:t>
            </a:r>
            <a:r>
              <a:rPr lang="en-US" sz="2000" dirty="0" err="1"/>
              <a:t>solapamientos</a:t>
            </a:r>
            <a:r>
              <a:rPr lang="en-US" sz="2000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38545" y="2933497"/>
            <a:ext cx="84512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La </a:t>
            </a:r>
            <a:r>
              <a:rPr lang="en-US" sz="2000" dirty="0" err="1"/>
              <a:t>mayoría</a:t>
            </a:r>
            <a:r>
              <a:rPr lang="en-US" sz="2000" dirty="0"/>
              <a:t> de los </a:t>
            </a:r>
            <a:r>
              <a:rPr lang="en-US" sz="2000" dirty="0" err="1"/>
              <a:t>programas</a:t>
            </a:r>
            <a:r>
              <a:rPr lang="en-US" sz="2000" dirty="0"/>
              <a:t> de </a:t>
            </a:r>
            <a:r>
              <a:rPr lang="en-US" sz="2000" dirty="0" err="1"/>
              <a:t>ensamblaje</a:t>
            </a:r>
            <a:r>
              <a:rPr lang="en-US" sz="2000" dirty="0"/>
              <a:t> de</a:t>
            </a:r>
          </a:p>
          <a:p>
            <a:r>
              <a:rPr lang="en-US" sz="2000" dirty="0" err="1"/>
              <a:t>secuencias</a:t>
            </a:r>
            <a:r>
              <a:rPr lang="en-US" sz="2000" dirty="0"/>
              <a:t> </a:t>
            </a:r>
            <a:r>
              <a:rPr lang="en-US" sz="2000" dirty="0" err="1"/>
              <a:t>utilizan</a:t>
            </a:r>
            <a:r>
              <a:rPr lang="en-US" sz="2000" dirty="0"/>
              <a:t> </a:t>
            </a:r>
            <a:r>
              <a:rPr lang="en-US" sz="2000" dirty="0" err="1"/>
              <a:t>diferentes</a:t>
            </a:r>
            <a:r>
              <a:rPr lang="en-US" sz="2000" dirty="0"/>
              <a:t> </a:t>
            </a:r>
            <a:r>
              <a:rPr lang="en-US" sz="2000" dirty="0" err="1"/>
              <a:t>aproximaciones</a:t>
            </a:r>
            <a:r>
              <a:rPr lang="en-US" sz="2000" dirty="0"/>
              <a:t> </a:t>
            </a:r>
            <a:r>
              <a:rPr lang="en-US" sz="2000" dirty="0" err="1"/>
              <a:t>algorítmicas</a:t>
            </a:r>
            <a:r>
              <a:rPr lang="en-US" sz="2000" dirty="0"/>
              <a:t> de </a:t>
            </a:r>
            <a:r>
              <a:rPr lang="en-US" sz="2000" dirty="0" err="1"/>
              <a:t>las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podemos</a:t>
            </a:r>
            <a:r>
              <a:rPr lang="en-US" sz="2000" dirty="0"/>
              <a:t> </a:t>
            </a:r>
            <a:r>
              <a:rPr lang="en-US" sz="2000" dirty="0" err="1"/>
              <a:t>destacar</a:t>
            </a:r>
            <a:r>
              <a:rPr lang="en-US" sz="2000" dirty="0"/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aproximaciones</a:t>
            </a:r>
            <a:r>
              <a:rPr lang="en-US" sz="2000" dirty="0"/>
              <a:t> </a:t>
            </a:r>
            <a:r>
              <a:rPr lang="en-US" sz="2000" dirty="0" err="1"/>
              <a:t>voraces</a:t>
            </a:r>
            <a:r>
              <a:rPr lang="en-US" sz="2000" dirty="0"/>
              <a:t> (greedy),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solapamientodiseño-consenso</a:t>
            </a:r>
            <a:r>
              <a:rPr lang="en-US" sz="2000" dirty="0"/>
              <a:t> (overlap-layout-consensus),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Grafos</a:t>
            </a:r>
            <a:r>
              <a:rPr lang="en-US" sz="2000" dirty="0"/>
              <a:t>  de </a:t>
            </a:r>
            <a:r>
              <a:rPr lang="en-US" sz="2000" dirty="0" err="1"/>
              <a:t>Bruijn</a:t>
            </a:r>
            <a:r>
              <a:rPr lang="en-US" sz="2000" dirty="0"/>
              <a:t>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basados</a:t>
            </a:r>
            <a:r>
              <a:rPr lang="en-US" sz="2000" dirty="0"/>
              <a:t> en la </a:t>
            </a:r>
            <a:r>
              <a:rPr lang="en-US" sz="2000" dirty="0" err="1"/>
              <a:t>transformación</a:t>
            </a:r>
            <a:r>
              <a:rPr lang="en-US" sz="2000" dirty="0"/>
              <a:t> de </a:t>
            </a:r>
            <a:r>
              <a:rPr lang="en-US" sz="2000" dirty="0" err="1"/>
              <a:t>BurrowsWheeler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4357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14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Grafo</a:t>
            </a:r>
            <a:r>
              <a:rPr lang="en-US" dirty="0"/>
              <a:t> </a:t>
            </a:r>
            <a:r>
              <a:rPr lang="en-US" dirty="0" err="1"/>
              <a:t>Brujin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485737"/>
            <a:ext cx="8483600" cy="118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666837"/>
            <a:ext cx="70231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9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4521200" cy="1968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27" y="4406900"/>
            <a:ext cx="46355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55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54" y="2602345"/>
            <a:ext cx="5442527" cy="41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5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27" y="1833418"/>
            <a:ext cx="6845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674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TRANSFORMACIÓN DE</a:t>
            </a:r>
            <a:br>
              <a:rPr lang="en-US" dirty="0"/>
            </a:br>
            <a:r>
              <a:rPr lang="en-US" dirty="0"/>
              <a:t>BURROWS-WHEELER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68" y="1758372"/>
            <a:ext cx="6593032" cy="48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ADAD3-E53B-D164-4210-4BE0B4A3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Haplotipo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3594BB-B08B-9D9C-2A32-ED7F44793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Conjuntos de </a:t>
            </a:r>
            <a:r>
              <a:rPr lang="es-ES" dirty="0" err="1"/>
              <a:t>SNPs</a:t>
            </a:r>
            <a:r>
              <a:rPr lang="es-ES" dirty="0"/>
              <a:t> cercanos entre si, que se organizan en un arreglo lineal dentro de la secuencia de nucleótidos de una de las hebras de ADN en un cromosoma en particular. </a:t>
            </a:r>
          </a:p>
        </p:txBody>
      </p:sp>
    </p:spTree>
    <p:extLst>
      <p:ext uri="{BB962C8B-B14F-4D97-AF65-F5344CB8AC3E}">
        <p14:creationId xmlns:p14="http://schemas.microsoft.com/office/powerpoint/2010/main" val="28236533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6923"/>
          <a:stretch/>
        </p:blipFill>
        <p:spPr>
          <a:xfrm>
            <a:off x="457200" y="991686"/>
            <a:ext cx="8044873" cy="535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27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A7639-5A29-DA0D-2447-EE8D8643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3" descr="Tabla&#10;&#10;Descripción generada automáticamente">
            <a:extLst>
              <a:ext uri="{FF2B5EF4-FFF2-40B4-BE49-F238E27FC236}">
                <a16:creationId xmlns:a16="http://schemas.microsoft.com/office/drawing/2014/main" id="{76F4C646-1AF7-9DB9-B78D-EFEC9C7D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0" y="-2458"/>
            <a:ext cx="4846320" cy="68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1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Clasificación</a:t>
            </a:r>
            <a:r>
              <a:rPr lang="en-US" dirty="0"/>
              <a:t> de </a:t>
            </a:r>
            <a:r>
              <a:rPr lang="en-US" dirty="0" err="1"/>
              <a:t>Ensambladores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92300"/>
            <a:ext cx="7912100" cy="32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09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00" y="2201719"/>
            <a:ext cx="86614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94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527300"/>
            <a:ext cx="8039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723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192318"/>
            <a:ext cx="7950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022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23900"/>
            <a:ext cx="76835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65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857500"/>
            <a:ext cx="8420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58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800"/>
            <a:ext cx="9144000" cy="268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43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260600"/>
            <a:ext cx="84201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83701-52DC-7E0B-2A68-EC760201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99E1385-9D60-017C-0B64-D43204B0A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043" y="2770094"/>
            <a:ext cx="5488327" cy="3267169"/>
          </a:xfrm>
        </p:spPr>
      </p:pic>
    </p:spTree>
    <p:extLst>
      <p:ext uri="{BB962C8B-B14F-4D97-AF65-F5344CB8AC3E}">
        <p14:creationId xmlns:p14="http://schemas.microsoft.com/office/powerpoint/2010/main" val="271836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&#10;&#10;Descripción generada automáticamente">
            <a:extLst>
              <a:ext uri="{FF2B5EF4-FFF2-40B4-BE49-F238E27FC236}">
                <a16:creationId xmlns:a16="http://schemas.microsoft.com/office/drawing/2014/main" id="{BE10AEC3-54FB-4FFE-7864-2422E6F3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-13364"/>
            <a:ext cx="7461504" cy="687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0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309</TotalTime>
  <Words>86</Words>
  <Application>Microsoft Office PowerPoint</Application>
  <PresentationFormat>Presentación en pantalla (4:3)</PresentationFormat>
  <Paragraphs>12</Paragraphs>
  <Slides>79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diapositiva</vt:lpstr>
      </vt:variant>
      <vt:variant>
        <vt:i4>79</vt:i4>
      </vt:variant>
    </vt:vector>
  </HeadingPairs>
  <TitlesOfParts>
    <vt:vector size="83" baseType="lpstr">
      <vt:lpstr>Genesis</vt:lpstr>
      <vt:lpstr>Office Theme</vt:lpstr>
      <vt:lpstr>Office Theme</vt:lpstr>
      <vt:lpstr>Tema de Office</vt:lpstr>
      <vt:lpstr>Variabilidad del genoma </vt:lpstr>
      <vt:lpstr>Presentación de PowerPoint</vt:lpstr>
      <vt:lpstr>¿Qué es y como se ha generado esta variabilidad genética? </vt:lpstr>
      <vt:lpstr>Polimorfismo o variantes alélicas</vt:lpstr>
      <vt:lpstr>Implicaciones funcionales de los SNPs</vt:lpstr>
      <vt:lpstr>Clasificación funcional SNPs</vt:lpstr>
      <vt:lpstr>Haplotipo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Farmacogenética </vt:lpstr>
      <vt:lpstr>Ramas de la farmacología</vt:lpstr>
      <vt:lpstr>Efecto farmacológico</vt:lpstr>
      <vt:lpstr>Consecuencias del uso incorrecto  de los medicamentos</vt:lpstr>
      <vt:lpstr>La gente reacciona diferente a  los medicamentos</vt:lpstr>
      <vt:lpstr>Presentación de PowerPoint</vt:lpstr>
      <vt:lpstr>¿Qué motiva el nacimiento de la  farmacogenética?</vt:lpstr>
      <vt:lpstr>Presentación de PowerPoint</vt:lpstr>
      <vt:lpstr>Presentación de PowerPoint</vt:lpstr>
      <vt:lpstr>Farmacogenética vs. Farmacogenómica</vt:lpstr>
      <vt:lpstr>Promesas de la Farmacogenética</vt:lpstr>
      <vt:lpstr>Farmacocinética de los trasportadores hepaticos</vt:lpstr>
      <vt:lpstr> Fármacos relacionados a  rifampicina</vt:lpstr>
      <vt:lpstr>Diabetes Mellitus y Tuberculosis </vt:lpstr>
      <vt:lpstr>Farmacocinética</vt:lpstr>
      <vt:lpstr>Presentación de PowerPoint</vt:lpstr>
      <vt:lpstr>Cmax</vt:lpstr>
      <vt:lpstr>Cmax</vt:lpstr>
      <vt:lpstr>Exon 5 SCLOB1</vt:lpstr>
      <vt:lpstr>Genomica en tuberculosis</vt:lpstr>
      <vt:lpstr>Presentación de PowerPoint</vt:lpstr>
      <vt:lpstr>Tuberculosis farmacorresistente(TB-MDR)</vt:lpstr>
      <vt:lpstr>Tratamiento de tuberculosis farmacorresistente</vt:lpstr>
      <vt:lpstr>Presentación de PowerPoint</vt:lpstr>
      <vt:lpstr>Estudios de asociación de genoma completo  (GWAS)</vt:lpstr>
      <vt:lpstr>Procesamiento de datos de secuenciación de segunda generación</vt:lpstr>
      <vt:lpstr>Presentación de PowerPoint</vt:lpstr>
      <vt:lpstr>Presentación de PowerPoint</vt:lpstr>
      <vt:lpstr>Presentación de PowerPoint</vt:lpstr>
      <vt:lpstr>Secuenciación de ADN - Sanger  </vt:lpstr>
      <vt:lpstr>Presentación de PowerPoint</vt:lpstr>
      <vt:lpstr>Presentación de PowerPoint</vt:lpstr>
      <vt:lpstr>Secuenciación de un genoma completo </vt:lpstr>
      <vt:lpstr>Presentación de PowerPoint</vt:lpstr>
      <vt:lpstr>Presentación de PowerPoint</vt:lpstr>
      <vt:lpstr>Whole Genome Shotgun (WGS) sequencing</vt:lpstr>
      <vt:lpstr>Hierarchical shotgun sequencing 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Cobertura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Grafo Brujin</vt:lpstr>
      <vt:lpstr>Presentación de PowerPoint</vt:lpstr>
      <vt:lpstr>Presentación de PowerPoint</vt:lpstr>
      <vt:lpstr>Presentación de PowerPoint</vt:lpstr>
      <vt:lpstr> TRANSFORMACIÓN DE BURROWS-WHEELER</vt:lpstr>
      <vt:lpstr>Presentación de PowerPoint</vt:lpstr>
      <vt:lpstr>Presentación de PowerPoint</vt:lpstr>
      <vt:lpstr>Clasificación de Ensambladores</vt:lpstr>
      <vt:lpstr>Presentación de PowerPoint</vt:lpstr>
      <vt:lpstr>Presentación de PowerPoint</vt:lpstr>
      <vt:lpstr>Presentación de PowerPoint</vt:lpstr>
      <vt:lpstr>Presentación de PowerPoint</vt:lpstr>
      <vt:lpstr>FASTA</vt:lpstr>
      <vt:lpstr>Presentación de PowerPoint</vt:lpstr>
      <vt:lpstr>Presentación de PowerPoint</vt:lpstr>
    </vt:vector>
  </TitlesOfParts>
  <Company>UABC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Perea-Jacobo</dc:creator>
  <cp:lastModifiedBy>Ricardo Perea-Jacobo</cp:lastModifiedBy>
  <cp:revision>324</cp:revision>
  <dcterms:created xsi:type="dcterms:W3CDTF">2019-05-28T15:00:29Z</dcterms:created>
  <dcterms:modified xsi:type="dcterms:W3CDTF">2022-07-14T14:51:36Z</dcterms:modified>
</cp:coreProperties>
</file>